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4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ХУЙНЯ\Загрузки\IT_3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"/>
            <a:ext cx="9144000" cy="6857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276872"/>
            <a:ext cx="882047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«Информационные технологии для разработки электрических схем»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5085184"/>
            <a:ext cx="461108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Выполнил: Кожин Михаил Сергеевич,</a:t>
            </a:r>
          </a:p>
          <a:p>
            <a:pPr algn="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студент ГБПОУ «ГЭТ»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4256" y="6343471"/>
            <a:ext cx="17354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2018</a:t>
            </a:r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04664"/>
            <a:ext cx="648072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Министерство образования и науки РБ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ГБПОУ «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Гусиноозёрский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энергетический техникум»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7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8924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Изучить программы для черчения электрических схем</a:t>
            </a:r>
            <a:endParaRPr lang="ru-RU" sz="40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916832"/>
            <a:ext cx="16995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8640960" cy="3874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Ознакомиться с программами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Начертить схемы в программах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Узнать плюсы и минусы программ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Сравнить между собой данные программы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Сделать выводы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92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26458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Картинки по запросу бурятэнер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бурятэнер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Картинки по запросу бурятэнер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C:\Documents and Settings\каб 103\Рабочий стол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96356"/>
            <a:ext cx="3600400" cy="26968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87239" y="980728"/>
            <a:ext cx="38567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base"/>
            <a:r>
              <a:rPr lang="ru-RU" dirty="0" smtClean="0"/>
              <a:t>ФИЛИАЛ  "ГУСИНООЗЕРСКАЯ ГРЭС" </a:t>
            </a:r>
          </a:p>
          <a:p>
            <a:pPr fontAlgn="base"/>
            <a:r>
              <a:rPr lang="ru-RU" dirty="0" smtClean="0"/>
              <a:t>АО "ИНТЕР РАО-ЭЛЕКТРОГЕНЕРАЦИЯ"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85184"/>
            <a:ext cx="4572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 smtClean="0"/>
              <a:t>ПРОИЗВОДСТВЕННОЕ ОТДЕЛЕНИЕ "ЮЖНЫЕ ЭЛЕКТРИЧЕСКИЕ СЕТИ" - СТРУКТУРНОЕ ПОДРАЗДЕЛЕНИЕ ФИЛИАЛА ОАО "МРСК СИБИРИ" - "БУРЯТЭНЕРГО"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83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  <a:r>
              <a:rPr lang="en-US" sz="7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</a:t>
            </a: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Visio</a:t>
            </a:r>
            <a:endParaRPr lang="ru-RU" sz="7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6460"/>
            <a:ext cx="7848872" cy="41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3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2325" y="231567"/>
            <a:ext cx="8857040" cy="1285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Программа </a:t>
            </a:r>
            <a:r>
              <a:rPr lang="en-US" sz="72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Splan</a:t>
            </a:r>
            <a:r>
              <a:rPr lang="en-US" sz="7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7.0</a:t>
            </a:r>
            <a:endParaRPr lang="ru-RU" sz="7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560840" cy="47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3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87129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Плюсы и минусы </a:t>
            </a:r>
            <a:r>
              <a:rPr lang="ru-RU" sz="4800" b="1" dirty="0" smtClean="0">
                <a:solidFill>
                  <a:srgbClr val="FF0000"/>
                </a:solidFill>
              </a:rPr>
              <a:t>программы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Visio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Плюсы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1</a:t>
            </a:r>
            <a:r>
              <a:rPr lang="en-US" sz="2800" dirty="0" smtClean="0"/>
              <a:t>) </a:t>
            </a:r>
            <a:r>
              <a:rPr lang="ru-RU" sz="2800" dirty="0" smtClean="0"/>
              <a:t>Простота и легкость в использовании.</a:t>
            </a:r>
          </a:p>
          <a:p>
            <a:r>
              <a:rPr lang="ru-RU" sz="2800" dirty="0" smtClean="0"/>
              <a:t>2)</a:t>
            </a:r>
            <a:r>
              <a:rPr lang="en-US" sz="2800" dirty="0" smtClean="0"/>
              <a:t> </a:t>
            </a:r>
            <a:r>
              <a:rPr lang="ru-RU" sz="2800" dirty="0" smtClean="0"/>
              <a:t>Огромное </a:t>
            </a:r>
            <a:r>
              <a:rPr lang="ru-RU" sz="2800" dirty="0"/>
              <a:t>количество шаблонов.</a:t>
            </a:r>
          </a:p>
          <a:p>
            <a:r>
              <a:rPr lang="ru-RU" sz="2800" dirty="0" smtClean="0"/>
              <a:t>3)</a:t>
            </a:r>
            <a:r>
              <a:rPr lang="en-US" sz="2800" dirty="0" smtClean="0"/>
              <a:t> </a:t>
            </a:r>
            <a:r>
              <a:rPr lang="ru-RU" sz="2800" dirty="0" smtClean="0"/>
              <a:t>Присутствует </a:t>
            </a:r>
            <a:r>
              <a:rPr lang="ru-RU" sz="2800" dirty="0"/>
              <a:t>возможность соединения и перетаскивания фигур межу собой.</a:t>
            </a:r>
          </a:p>
          <a:p>
            <a:r>
              <a:rPr lang="ru-RU" sz="2800" dirty="0" smtClean="0"/>
              <a:t>4)</a:t>
            </a:r>
            <a:r>
              <a:rPr lang="en-US" sz="2800" dirty="0" smtClean="0"/>
              <a:t> </a:t>
            </a:r>
            <a:r>
              <a:rPr lang="ru-RU" sz="2800" dirty="0" smtClean="0"/>
              <a:t>Есть </a:t>
            </a:r>
            <a:r>
              <a:rPr lang="ru-RU" sz="2800" dirty="0"/>
              <a:t>возможность добавления текста в фигуры.</a:t>
            </a:r>
          </a:p>
          <a:p>
            <a:endParaRPr lang="en-US" dirty="0" smtClean="0"/>
          </a:p>
          <a:p>
            <a:r>
              <a:rPr lang="ru-RU" sz="2800" dirty="0"/>
              <a:t>Минусы</a:t>
            </a:r>
            <a:r>
              <a:rPr lang="ru-RU" sz="2800" dirty="0" smtClean="0"/>
              <a:t>:</a:t>
            </a:r>
            <a:endParaRPr lang="en-US" sz="2800" dirty="0" smtClean="0"/>
          </a:p>
          <a:p>
            <a:r>
              <a:rPr lang="ru-RU" sz="2800" dirty="0" smtClean="0"/>
              <a:t>1)Не хватает более лучшего функционала</a:t>
            </a:r>
          </a:p>
          <a:p>
            <a:r>
              <a:rPr lang="ru-RU" sz="2800" dirty="0" smtClean="0"/>
              <a:t>2) Сложно создавать электрические чертежи отвечающие по </a:t>
            </a:r>
            <a:r>
              <a:rPr lang="ru-RU" sz="2800" dirty="0" err="1" smtClean="0"/>
              <a:t>ГОСТу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3) Платная программа.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6769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6632"/>
            <a:ext cx="8712968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Плюсы и минусы </a:t>
            </a:r>
            <a:r>
              <a:rPr lang="ru-RU" sz="4800" b="1" dirty="0" smtClean="0">
                <a:solidFill>
                  <a:srgbClr val="FF0000"/>
                </a:solidFill>
              </a:rPr>
              <a:t>программы</a:t>
            </a:r>
            <a:r>
              <a:rPr 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Splan</a:t>
            </a: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7.0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Плюсы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AutoNum type="arabicParenR"/>
            </a:pPr>
            <a:r>
              <a:rPr lang="ru-RU" sz="2800" dirty="0" smtClean="0"/>
              <a:t>Есть возможность добавления текста в фигуры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 Легкое редактирование фигур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Создание списков фигур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Масштабирование и расположение чертежа на листе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Возможность использовать готовые шаблоны для чертежа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Является бесплатной</a:t>
            </a:r>
            <a:endParaRPr lang="en-US" dirty="0" smtClean="0"/>
          </a:p>
          <a:p>
            <a:endParaRPr lang="ru-RU" sz="2800" dirty="0"/>
          </a:p>
          <a:p>
            <a:r>
              <a:rPr lang="ru-RU" sz="2800" dirty="0" smtClean="0"/>
              <a:t>Минусы:</a:t>
            </a:r>
          </a:p>
          <a:p>
            <a:pPr algn="ctr"/>
            <a:r>
              <a:rPr lang="ru-RU" sz="2800" dirty="0" smtClean="0"/>
              <a:t>Минусов в данной программе я не обнаружил</a:t>
            </a:r>
            <a:endParaRPr lang="en-US" sz="2800" dirty="0" smtClean="0"/>
          </a:p>
          <a:p>
            <a:pPr algn="ctr"/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5716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ХУЙНЯ\Загрузки\1458551615-amazing-abstract-backgrounds-collection-9-2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90"/>
            <a:ext cx="9144000" cy="683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839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205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103</cp:lastModifiedBy>
  <cp:revision>23</cp:revision>
  <dcterms:modified xsi:type="dcterms:W3CDTF">2019-04-04T12:12:41Z</dcterms:modified>
</cp:coreProperties>
</file>