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58" r:id="rId6"/>
    <p:sldId id="262" r:id="rId7"/>
    <p:sldId id="264" r:id="rId8"/>
    <p:sldId id="259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E:\ХУЙНЯ\Загрузки\IT_3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"/>
            <a:ext cx="9144000" cy="68579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23528" y="2276872"/>
            <a:ext cx="8820472" cy="13234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«Информационные технологии для разработки электрических схем»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355976" y="5085184"/>
            <a:ext cx="4611089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/>
            <a:r>
              <a:rPr lang="ru-RU" sz="2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Выполнил: Кожин Михаил Сергеевич,</a:t>
            </a:r>
          </a:p>
          <a:p>
            <a:pPr algn="r"/>
            <a:r>
              <a:rPr lang="ru-RU" sz="2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студент ГБПОУ «ГЭТ»</a:t>
            </a:r>
            <a:endParaRPr lang="ru-RU" sz="2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704256" y="6343471"/>
            <a:ext cx="173548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2018</a:t>
            </a:r>
            <a:endParaRPr lang="ru-RU" sz="20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91680" y="404664"/>
            <a:ext cx="6480720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Министерство образования и науки РБ</a:t>
            </a:r>
          </a:p>
          <a:p>
            <a:pPr algn="ctr"/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ГБПОУ «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Гусиноозёрский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энергетический техникум»</a:t>
            </a:r>
            <a:endParaRPr lang="ru-RU" sz="2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36794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ХУЙНЯ\Загрузки\1458551615-amazing-abstract-backgrounds-collection-9-2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35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188640"/>
            <a:ext cx="88924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 </a:t>
            </a: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работы</a:t>
            </a:r>
            <a:r>
              <a:rPr lang="en-US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Изучить программы для черчения электрических схем</a:t>
            </a:r>
            <a:endParaRPr lang="ru-RU" sz="4000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1916832"/>
            <a:ext cx="16995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2348880"/>
            <a:ext cx="8640960" cy="3874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Ознакомиться с программами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Начертить схемы в программах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Узнать плюсы и минусы программ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Сравнить между собой данные программы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Сделать выводы</a:t>
            </a: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9238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ХУЙНЯ\Загрузки\1458551615-amazing-abstract-backgrounds-collection-9-2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5264585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AutoShape 2" descr="Картинки по запросу бурятэнерг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Картинки по запросу бурятэнерг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8" name="AutoShape 6" descr="Картинки по запросу бурятэнерг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9" name="Picture 7" descr="C:\Documents and Settings\каб 103\Рабочий стол\imag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3896356"/>
            <a:ext cx="3600400" cy="2696825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287239" y="980728"/>
            <a:ext cx="3856761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fontAlgn="base"/>
            <a:r>
              <a:rPr lang="ru-RU" dirty="0" smtClean="0"/>
              <a:t>ФИЛИАЛ  "ГУСИНООЗЕРСКАЯ ГРЭС" </a:t>
            </a:r>
          </a:p>
          <a:p>
            <a:pPr fontAlgn="base"/>
            <a:r>
              <a:rPr lang="ru-RU" dirty="0" smtClean="0"/>
              <a:t>АО "ИНТЕР РАО-ЭЛЕКТРОГЕНЕРАЦИЯ"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07504" y="5085184"/>
            <a:ext cx="4572000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r>
              <a:rPr lang="ru-RU" dirty="0" smtClean="0"/>
              <a:t>ПРОИЗВОДСТВЕННОЕ ОТДЕЛЕНИЕ "ЮЖНЫЕ ЭЛЕКТРИЧЕСКИЕ СЕТИ" - СТРУКТУРНОЕ ПОДРАЗДЕЛЕНИЕ ФИЛИАЛА ОАО "МРСК СИБИРИ" - "БУРЯТЭНЕРГО"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383913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ХУЙНЯ\Загрузки\1458551615-amazing-abstract-backgrounds-collection-9-2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116632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Программа </a:t>
            </a:r>
            <a:r>
              <a:rPr lang="en-US" sz="7200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Ms</a:t>
            </a:r>
            <a:r>
              <a:rPr lang="en-US" sz="72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Visio</a:t>
            </a:r>
            <a:endParaRPr lang="ru-RU" sz="72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46460"/>
            <a:ext cx="7848872" cy="4114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383913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ХУЙНЯ\Загрузки\1458551615-amazing-abstract-backgrounds-collection-9-2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72325" y="231567"/>
            <a:ext cx="8857040" cy="12858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72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Программа </a:t>
            </a:r>
            <a:r>
              <a:rPr lang="en-US" sz="7200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Splan</a:t>
            </a:r>
            <a:r>
              <a:rPr lang="en-US" sz="72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 7.0</a:t>
            </a:r>
            <a:endParaRPr lang="ru-RU" sz="7200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00808"/>
            <a:ext cx="7560840" cy="476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383913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ХУЙНЯ\Загрузки\1458551615-amazing-abstract-backgrounds-collection-9-2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116632"/>
            <a:ext cx="8712968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Плюсы и минусы </a:t>
            </a:r>
            <a:r>
              <a:rPr lang="ru-RU" sz="4800" b="1" dirty="0" smtClean="0">
                <a:solidFill>
                  <a:srgbClr val="FF0000"/>
                </a:solidFill>
              </a:rPr>
              <a:t>программы</a:t>
            </a:r>
            <a:r>
              <a:rPr lang="en-US" sz="48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Visio</a:t>
            </a:r>
            <a:endParaRPr lang="en-US" sz="4800" b="1" dirty="0" smtClean="0">
              <a:solidFill>
                <a:srgbClr val="FF0000"/>
              </a:solidFill>
            </a:endParaRPr>
          </a:p>
          <a:p>
            <a:r>
              <a:rPr lang="ru-RU" sz="3200" dirty="0" smtClean="0">
                <a:solidFill>
                  <a:srgbClr val="FF0000"/>
                </a:solidFill>
              </a:rPr>
              <a:t>Плюсы</a:t>
            </a:r>
            <a:r>
              <a:rPr lang="ru-RU" dirty="0" smtClean="0">
                <a:solidFill>
                  <a:srgbClr val="FF0000"/>
                </a:solidFill>
              </a:rPr>
              <a:t>: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ru-RU" sz="2800" dirty="0" smtClean="0"/>
              <a:t>1</a:t>
            </a:r>
            <a:r>
              <a:rPr lang="en-US" sz="2800" dirty="0" smtClean="0"/>
              <a:t>) </a:t>
            </a:r>
            <a:r>
              <a:rPr lang="ru-RU" sz="2800" dirty="0" smtClean="0"/>
              <a:t>Простота и легкость в использовании.</a:t>
            </a:r>
          </a:p>
          <a:p>
            <a:r>
              <a:rPr lang="ru-RU" sz="2800" dirty="0" smtClean="0"/>
              <a:t>2)</a:t>
            </a:r>
            <a:r>
              <a:rPr lang="en-US" sz="2800" dirty="0" smtClean="0"/>
              <a:t> </a:t>
            </a:r>
            <a:r>
              <a:rPr lang="ru-RU" sz="2800" dirty="0" smtClean="0"/>
              <a:t>Огромное </a:t>
            </a:r>
            <a:r>
              <a:rPr lang="ru-RU" sz="2800" dirty="0"/>
              <a:t>количество шаблонов.</a:t>
            </a:r>
          </a:p>
          <a:p>
            <a:r>
              <a:rPr lang="ru-RU" sz="2800" dirty="0" smtClean="0"/>
              <a:t>3)</a:t>
            </a:r>
            <a:r>
              <a:rPr lang="en-US" sz="2800" dirty="0" smtClean="0"/>
              <a:t> </a:t>
            </a:r>
            <a:r>
              <a:rPr lang="ru-RU" sz="2800" dirty="0" smtClean="0"/>
              <a:t>Присутствует </a:t>
            </a:r>
            <a:r>
              <a:rPr lang="ru-RU" sz="2800" dirty="0"/>
              <a:t>возможность соединения и перетаскивания фигур межу собой.</a:t>
            </a:r>
          </a:p>
          <a:p>
            <a:r>
              <a:rPr lang="ru-RU" sz="2800" dirty="0" smtClean="0"/>
              <a:t>4)</a:t>
            </a:r>
            <a:r>
              <a:rPr lang="en-US" sz="2800" dirty="0" smtClean="0"/>
              <a:t> </a:t>
            </a:r>
            <a:r>
              <a:rPr lang="ru-RU" sz="2800" dirty="0" smtClean="0"/>
              <a:t>Есть </a:t>
            </a:r>
            <a:r>
              <a:rPr lang="ru-RU" sz="2800" dirty="0"/>
              <a:t>возможность добавления текста в фигуры.</a:t>
            </a:r>
          </a:p>
          <a:p>
            <a:endParaRPr lang="en-US" dirty="0" smtClean="0"/>
          </a:p>
          <a:p>
            <a:r>
              <a:rPr lang="ru-RU" sz="2800" dirty="0"/>
              <a:t>Минусы</a:t>
            </a:r>
            <a:r>
              <a:rPr lang="ru-RU" sz="2800" dirty="0" smtClean="0"/>
              <a:t>:</a:t>
            </a:r>
            <a:endParaRPr lang="en-US" sz="2800" dirty="0" smtClean="0"/>
          </a:p>
          <a:p>
            <a:r>
              <a:rPr lang="ru-RU" sz="2800" dirty="0" smtClean="0"/>
              <a:t>1)Не хватает более лучшего функционала</a:t>
            </a:r>
          </a:p>
          <a:p>
            <a:r>
              <a:rPr lang="ru-RU" sz="2800" dirty="0" smtClean="0"/>
              <a:t>2) Сложно создавать электрические чертежи отвечающие по </a:t>
            </a:r>
            <a:r>
              <a:rPr lang="ru-RU" sz="2800" dirty="0" err="1" smtClean="0"/>
              <a:t>ГОСТу</a:t>
            </a:r>
            <a:r>
              <a:rPr lang="ru-RU" sz="2800" dirty="0" smtClean="0"/>
              <a:t>.</a:t>
            </a:r>
          </a:p>
          <a:p>
            <a:r>
              <a:rPr lang="ru-RU" sz="2800" dirty="0" smtClean="0"/>
              <a:t>3) Платная программа.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676993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ХУЙНЯ\Загрузки\1458551615-amazing-abstract-backgrounds-collection-9-2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116632"/>
            <a:ext cx="8712968" cy="7509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Плюсы и минусы </a:t>
            </a:r>
            <a:r>
              <a:rPr lang="ru-RU" sz="4800" b="1" dirty="0" smtClean="0">
                <a:solidFill>
                  <a:srgbClr val="FF0000"/>
                </a:solidFill>
              </a:rPr>
              <a:t>программы</a:t>
            </a:r>
            <a:r>
              <a:rPr lang="en-US" sz="48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800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Splan</a:t>
            </a:r>
            <a:r>
              <a:rPr lang="ru-RU" sz="48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7.0</a:t>
            </a:r>
            <a:endParaRPr lang="en-US" sz="4800" b="1" dirty="0" smtClean="0">
              <a:solidFill>
                <a:srgbClr val="FF0000"/>
              </a:solidFill>
            </a:endParaRPr>
          </a:p>
          <a:p>
            <a:r>
              <a:rPr lang="ru-RU" sz="3200" dirty="0" smtClean="0">
                <a:solidFill>
                  <a:srgbClr val="FF0000"/>
                </a:solidFill>
              </a:rPr>
              <a:t>Плюсы</a:t>
            </a:r>
            <a:r>
              <a:rPr lang="ru-RU" dirty="0" smtClean="0">
                <a:solidFill>
                  <a:srgbClr val="FF0000"/>
                </a:solidFill>
              </a:rPr>
              <a:t>:</a:t>
            </a:r>
            <a:endParaRPr lang="en-US" dirty="0" smtClean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  <a:p>
            <a:pPr marL="514350" indent="-514350">
              <a:buAutoNum type="arabicParenR"/>
            </a:pPr>
            <a:r>
              <a:rPr lang="ru-RU" sz="2800" dirty="0" smtClean="0"/>
              <a:t>Есть возможность добавления текста в фигуры</a:t>
            </a:r>
          </a:p>
          <a:p>
            <a:pPr marL="342900" indent="-342900">
              <a:buAutoNum type="arabicParenR"/>
            </a:pPr>
            <a:r>
              <a:rPr lang="ru-RU" sz="2800" dirty="0" smtClean="0"/>
              <a:t> Легкое редактирование фигур</a:t>
            </a:r>
          </a:p>
          <a:p>
            <a:pPr marL="342900" indent="-342900">
              <a:buAutoNum type="arabicParenR"/>
            </a:pPr>
            <a:r>
              <a:rPr lang="ru-RU" sz="2800" dirty="0" smtClean="0"/>
              <a:t>Создание списков фигур</a:t>
            </a:r>
          </a:p>
          <a:p>
            <a:pPr marL="342900" indent="-342900">
              <a:buAutoNum type="arabicParenR"/>
            </a:pPr>
            <a:r>
              <a:rPr lang="ru-RU" sz="2800" dirty="0" smtClean="0"/>
              <a:t>Масштабирование и расположение чертежа на листе</a:t>
            </a:r>
          </a:p>
          <a:p>
            <a:pPr marL="342900" indent="-342900">
              <a:buAutoNum type="arabicParenR"/>
            </a:pPr>
            <a:r>
              <a:rPr lang="ru-RU" sz="2800" dirty="0" smtClean="0"/>
              <a:t>Возможность использовать готовые шаблоны для чертежа</a:t>
            </a:r>
          </a:p>
          <a:p>
            <a:pPr marL="342900" indent="-342900">
              <a:buAutoNum type="arabicParenR"/>
            </a:pPr>
            <a:r>
              <a:rPr lang="ru-RU" sz="2800" dirty="0" smtClean="0"/>
              <a:t>Является бесплатной</a:t>
            </a:r>
            <a:endParaRPr lang="en-US" dirty="0" smtClean="0"/>
          </a:p>
          <a:p>
            <a:endParaRPr lang="ru-RU" sz="2800" dirty="0"/>
          </a:p>
          <a:p>
            <a:r>
              <a:rPr lang="ru-RU" sz="2800" dirty="0" smtClean="0"/>
              <a:t>Минусы:</a:t>
            </a:r>
          </a:p>
          <a:p>
            <a:pPr algn="ctr"/>
            <a:r>
              <a:rPr lang="ru-RU" sz="2800" dirty="0" smtClean="0"/>
              <a:t>Минусов в данной программе я не обнаружил</a:t>
            </a:r>
            <a:endParaRPr lang="en-US" sz="2800" dirty="0" smtClean="0"/>
          </a:p>
          <a:p>
            <a:pPr algn="ctr"/>
            <a:r>
              <a:rPr lang="ru-RU" sz="2800" dirty="0" smtClean="0"/>
              <a:t>.</a:t>
            </a:r>
            <a:endParaRPr lang="ru-RU" sz="2800" dirty="0"/>
          </a:p>
          <a:p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3557167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ХУЙНЯ\Загрузки\1458551615-amazing-abstract-backgrounds-collection-9-2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190"/>
            <a:ext cx="9144000" cy="6837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383913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1060</TotalTime>
  <Words>205</Words>
  <Application>Microsoft Office PowerPoint</Application>
  <PresentationFormat>Экран (4:3)</PresentationFormat>
  <Paragraphs>42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103</cp:lastModifiedBy>
  <cp:revision>23</cp:revision>
  <dcterms:modified xsi:type="dcterms:W3CDTF">2019-04-04T12:12:41Z</dcterms:modified>
</cp:coreProperties>
</file>