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14480" y="1214422"/>
            <a:ext cx="7072362" cy="2071702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Учебная дисциплина «Учебно-проектная деятельность»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Тема: «Формулировка цели учебного проекта»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5984" y="5003322"/>
            <a:ext cx="6572296" cy="1371600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Выполнила: Репина Татьяна Николаевна преподаватель высшей квалификационной категории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ГБПО» «</a:t>
            </a:r>
            <a:r>
              <a:rPr lang="ru-RU" dirty="0" err="1" smtClean="0">
                <a:solidFill>
                  <a:schemeClr val="tx1"/>
                </a:solidFill>
              </a:rPr>
              <a:t>Гусиноозерский</a:t>
            </a:r>
            <a:r>
              <a:rPr lang="ru-RU" dirty="0" smtClean="0">
                <a:solidFill>
                  <a:schemeClr val="tx1"/>
                </a:solidFill>
              </a:rPr>
              <a:t> энергетический техникум»</a:t>
            </a:r>
          </a:p>
          <a:p>
            <a:endParaRPr lang="ru-RU" dirty="0" smtClean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Гусиноозерск, 2021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28604"/>
            <a:ext cx="8186766" cy="6045348"/>
          </a:xfrm>
        </p:spPr>
        <p:txBody>
          <a:bodyPr>
            <a:normAutofit lnSpcReduction="10000"/>
          </a:bodyPr>
          <a:lstStyle/>
          <a:p>
            <a:pPr lvl="0"/>
            <a:r>
              <a:rPr lang="ru-RU" b="1" dirty="0" smtClean="0"/>
              <a:t>Проанализировать</a:t>
            </a:r>
            <a:r>
              <a:rPr lang="ru-RU" dirty="0" smtClean="0"/>
              <a:t> основные способы и механизмы решения проблем детей-сирот и детей, оставшихся без попечения родителей государством.</a:t>
            </a:r>
          </a:p>
          <a:p>
            <a:pPr lvl="0"/>
            <a:r>
              <a:rPr lang="ru-RU" dirty="0" smtClean="0"/>
              <a:t>Проанализировать особенности использования диалектной лексики в повести В.П. Астафьева «Последний поклон».</a:t>
            </a:r>
          </a:p>
          <a:p>
            <a:pPr lvl="0"/>
            <a:r>
              <a:rPr lang="ru-RU" b="1" dirty="0" smtClean="0"/>
              <a:t>Показать</a:t>
            </a:r>
            <a:r>
              <a:rPr lang="ru-RU" dirty="0" smtClean="0"/>
              <a:t> содержание нитратов и нитритов в продуктах питания.</a:t>
            </a:r>
          </a:p>
          <a:p>
            <a:pPr lvl="0"/>
            <a:r>
              <a:rPr lang="ru-RU" dirty="0" smtClean="0"/>
              <a:t>Показать отражение исторических событий страны в творчестве моего прадедушки.</a:t>
            </a:r>
          </a:p>
          <a:p>
            <a:pPr lvl="0"/>
            <a:r>
              <a:rPr lang="ru-RU" b="1" dirty="0" smtClean="0"/>
              <a:t>Привлечь</a:t>
            </a:r>
            <a:r>
              <a:rPr lang="ru-RU" dirty="0" smtClean="0"/>
              <a:t> внимание учащихся к проблеме сохранения здоровья глаз и хорошего зрения.</a:t>
            </a:r>
          </a:p>
          <a:p>
            <a:pPr lvl="0"/>
            <a:r>
              <a:rPr lang="ru-RU" dirty="0" smtClean="0"/>
              <a:t>Привлечь к проблеме бездомных животных нашего города.</a:t>
            </a:r>
          </a:p>
          <a:p>
            <a:pPr lvl="0"/>
            <a:r>
              <a:rPr lang="ru-RU" b="1" dirty="0" smtClean="0"/>
              <a:t>Доказать</a:t>
            </a:r>
            <a:r>
              <a:rPr lang="ru-RU" dirty="0" smtClean="0"/>
              <a:t>, что среди растений встречаются хищники.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500042"/>
            <a:ext cx="8115328" cy="5973910"/>
          </a:xfrm>
        </p:spPr>
        <p:txBody>
          <a:bodyPr/>
          <a:lstStyle/>
          <a:p>
            <a:pPr lvl="0"/>
            <a:r>
              <a:rPr lang="ru-RU" b="1" dirty="0" smtClean="0"/>
              <a:t>Познакомиться</a:t>
            </a:r>
            <a:r>
              <a:rPr lang="ru-RU" dirty="0" smtClean="0"/>
              <a:t> с историей развития города, его жителями, традициями, т.к. с каждым годом становится все меньше жителей.</a:t>
            </a:r>
          </a:p>
          <a:p>
            <a:pPr lvl="0"/>
            <a:r>
              <a:rPr lang="ru-RU" b="1" dirty="0" smtClean="0"/>
              <a:t>Проверить</a:t>
            </a:r>
            <a:r>
              <a:rPr lang="ru-RU" dirty="0" smtClean="0"/>
              <a:t>: мороженое - это польза или вред?</a:t>
            </a:r>
          </a:p>
          <a:p>
            <a:pPr lvl="0"/>
            <a:r>
              <a:rPr lang="ru-RU" b="1" dirty="0" smtClean="0"/>
              <a:t>Прогнозирование</a:t>
            </a:r>
            <a:r>
              <a:rPr lang="ru-RU" dirty="0" smtClean="0"/>
              <a:t> вероятности заболевания при неправильном питании.</a:t>
            </a:r>
          </a:p>
          <a:p>
            <a:pPr lvl="0"/>
            <a:r>
              <a:rPr lang="ru-RU" b="1" dirty="0" smtClean="0"/>
              <a:t>Обоснование</a:t>
            </a:r>
            <a:r>
              <a:rPr lang="ru-RU" dirty="0" smtClean="0"/>
              <a:t> оправданного употребления компьютерного сленга и выявление его распространения в речи современной молодёжи.</a:t>
            </a:r>
          </a:p>
          <a:p>
            <a:pPr lvl="0"/>
            <a:r>
              <a:rPr lang="ru-RU" b="1" dirty="0" smtClean="0"/>
              <a:t>Обобщить</a:t>
            </a:r>
            <a:r>
              <a:rPr lang="ru-RU" dirty="0" smtClean="0"/>
              <a:t> материал по истории марок</a:t>
            </a:r>
          </a:p>
          <a:p>
            <a:pPr lvl="0"/>
            <a:r>
              <a:rPr lang="ru-RU" b="1" dirty="0" smtClean="0"/>
              <a:t>Установить</a:t>
            </a:r>
            <a:r>
              <a:rPr lang="ru-RU" dirty="0" smtClean="0"/>
              <a:t> период распада ...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Научиться студенту грамотно формулировать цель исследовательской работы или проекта очень важно, так как это позволит ему в дальнейшем четко и в нескольких предложениях ставить перед собой различные цели и достигать их, за какое бы дело он не взялся. </a:t>
            </a:r>
          </a:p>
          <a:p>
            <a:r>
              <a:rPr lang="ru-RU" dirty="0" smtClean="0"/>
              <a:t>Как грамотно сформулировать цель исследовательской работы можно  объяснить и показать.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 учебного проекта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 smtClean="0"/>
              <a:t>Цель </a:t>
            </a:r>
            <a:r>
              <a:rPr lang="ru-RU" b="1" dirty="0" smtClean="0"/>
              <a:t>учебного проекта</a:t>
            </a:r>
            <a:r>
              <a:rPr lang="ru-RU" dirty="0" smtClean="0"/>
              <a:t> - это желаемый конечный результат, который планирует достичь учащийся в итоге своего исследования в рамках выбранной темы проекта. </a:t>
            </a:r>
          </a:p>
          <a:p>
            <a:r>
              <a:rPr lang="ru-RU" dirty="0" smtClean="0"/>
              <a:t>В ходе проведения научно-исследовательской работы описываются действия, направленные на реализацию поставленной цели.</a:t>
            </a:r>
          </a:p>
          <a:p>
            <a:r>
              <a:rPr lang="ru-RU" dirty="0" smtClean="0"/>
              <a:t>Цель описывается учащимся во </a:t>
            </a:r>
            <a:r>
              <a:rPr lang="ru-RU" b="1" dirty="0" smtClean="0"/>
              <a:t>Введении </a:t>
            </a:r>
            <a:r>
              <a:rPr lang="ru-RU" b="1" dirty="0" smtClean="0"/>
              <a:t>учебного проекта</a:t>
            </a:r>
            <a:r>
              <a:rPr lang="ru-RU" dirty="0" smtClean="0"/>
              <a:t> простыми словами и одним-двумя предложениями!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643998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Простая схема составления цели проекта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86766" cy="4873752"/>
          </a:xfrm>
        </p:spPr>
        <p:txBody>
          <a:bodyPr/>
          <a:lstStyle/>
          <a:p>
            <a:r>
              <a:rPr lang="ru-RU" dirty="0" smtClean="0"/>
              <a:t>1. Выберите одно из слов, которое больше подходит к тому, что вы исследуете:</a:t>
            </a:r>
            <a:br>
              <a:rPr lang="ru-RU" dirty="0" smtClean="0"/>
            </a:br>
            <a:r>
              <a:rPr lang="ru-RU" dirty="0" smtClean="0"/>
              <a:t>изучить, исследовать, выяснить, выявить, определить, проанализировать, установить, показать, проверить, привлечь к проблеме, обосновать, обобщить, описать, узнать и др.</a:t>
            </a:r>
          </a:p>
          <a:p>
            <a:r>
              <a:rPr lang="ru-RU" dirty="0" smtClean="0"/>
              <a:t>2. Справа добавьте название вашего объекта исследования (того, что вы исследуете, за кем или чем наблюдаете, что изучаете).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Полученная формулировка цели в </a:t>
            </a:r>
            <a:r>
              <a:rPr lang="ru-RU" dirty="0" smtClean="0"/>
              <a:t>исследовательском проекте </a:t>
            </a:r>
            <a:r>
              <a:rPr lang="ru-RU" dirty="0" smtClean="0"/>
              <a:t>записывается так:</a:t>
            </a:r>
            <a:endParaRPr lang="ru-RU" b="1" u="sng" dirty="0" smtClean="0"/>
          </a:p>
          <a:p>
            <a:r>
              <a:rPr lang="ru-RU" b="1" dirty="0" smtClean="0"/>
              <a:t>Цель </a:t>
            </a:r>
            <a:r>
              <a:rPr lang="ru-RU" b="1" dirty="0" smtClean="0"/>
              <a:t>индивидуального учебного проекта:</a:t>
            </a:r>
            <a:r>
              <a:rPr lang="ru-RU" dirty="0" smtClean="0"/>
              <a:t> исследовать влияние пластиковых бутылок на экологию окружающей среды.</a:t>
            </a:r>
          </a:p>
          <a:p>
            <a:r>
              <a:rPr lang="ru-RU" dirty="0" smtClean="0"/>
              <a:t>Можно так:</a:t>
            </a:r>
          </a:p>
          <a:p>
            <a:r>
              <a:rPr lang="ru-RU" b="1" dirty="0" smtClean="0"/>
              <a:t>Цель </a:t>
            </a:r>
            <a:r>
              <a:rPr lang="ru-RU" b="1" dirty="0" smtClean="0"/>
              <a:t>моего исследовательского учебного проекта :</a:t>
            </a:r>
            <a:r>
              <a:rPr lang="ru-RU" dirty="0" smtClean="0"/>
              <a:t> изучить пищевой рацион студентов техникума.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204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Примеры формулировок цели проекта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58204" cy="4873752"/>
          </a:xfrm>
        </p:spPr>
        <p:txBody>
          <a:bodyPr>
            <a:normAutofit fontScale="92500"/>
          </a:bodyPr>
          <a:lstStyle/>
          <a:p>
            <a:pPr lvl="0"/>
            <a:r>
              <a:rPr lang="ru-RU" b="1" dirty="0" smtClean="0"/>
              <a:t>Исследовать</a:t>
            </a:r>
            <a:r>
              <a:rPr lang="ru-RU" dirty="0" smtClean="0"/>
              <a:t> названия улиц нашего города и продемонстрировать уличные достопримечательности.</a:t>
            </a:r>
          </a:p>
          <a:p>
            <a:pPr lvl="0"/>
            <a:r>
              <a:rPr lang="ru-RU" dirty="0" smtClean="0"/>
              <a:t>Исследовать основные параметры микроклимата кабинетов техникума.</a:t>
            </a:r>
          </a:p>
          <a:p>
            <a:pPr lvl="0"/>
            <a:r>
              <a:rPr lang="ru-RU" dirty="0" smtClean="0"/>
              <a:t>Исследование содержания железа и меди в продуктах питания, употребляемых нами ежедневно.</a:t>
            </a:r>
          </a:p>
          <a:p>
            <a:pPr lvl="0"/>
            <a:r>
              <a:rPr lang="ru-RU" dirty="0" smtClean="0"/>
              <a:t>Исследование истории и роли города в истории страны на ее восточных рубежах.</a:t>
            </a:r>
          </a:p>
          <a:p>
            <a:pPr lvl="0"/>
            <a:r>
              <a:rPr lang="ru-RU" dirty="0" smtClean="0"/>
              <a:t>Исследовать и узнать легенды и мифы о горах, являющимися местом поклонения местного народа</a:t>
            </a:r>
          </a:p>
          <a:p>
            <a:pPr lvl="0"/>
            <a:r>
              <a:rPr lang="ru-RU" dirty="0" smtClean="0"/>
              <a:t>Исследовать значение пластиковых бутылок в жизни человека и природы.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214290"/>
            <a:ext cx="8572560" cy="6429420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b="1" dirty="0" smtClean="0"/>
              <a:t>Изучить</a:t>
            </a:r>
            <a:r>
              <a:rPr lang="ru-RU" dirty="0" smtClean="0"/>
              <a:t> процесс выращивания кристаллов из соли и медного купороса</a:t>
            </a:r>
          </a:p>
          <a:p>
            <a:pPr lvl="0"/>
            <a:r>
              <a:rPr lang="ru-RU" dirty="0" smtClean="0"/>
              <a:t>Изучить поведение детенышей серых балтийских тюленей в условиях вольерного содержания в зоопарке.</a:t>
            </a:r>
          </a:p>
          <a:p>
            <a:pPr lvl="0"/>
            <a:r>
              <a:rPr lang="ru-RU" dirty="0" smtClean="0"/>
              <a:t>Изучить проблему социального сиротства и как в частности эти вопросы решаются в нашем районе.</a:t>
            </a:r>
          </a:p>
          <a:p>
            <a:pPr lvl="0"/>
            <a:r>
              <a:rPr lang="ru-RU" dirty="0" smtClean="0"/>
              <a:t>Изучить пищевой рацион студентов.</a:t>
            </a:r>
          </a:p>
          <a:p>
            <a:pPr lvl="0"/>
            <a:r>
              <a:rPr lang="ru-RU" dirty="0" smtClean="0"/>
              <a:t>Изучить проблему появления социального сиротства.</a:t>
            </a:r>
          </a:p>
          <a:p>
            <a:pPr lvl="0"/>
            <a:r>
              <a:rPr lang="ru-RU" dirty="0" smtClean="0"/>
              <a:t>Изучить влияние парной бани на оздоровление.</a:t>
            </a:r>
          </a:p>
          <a:p>
            <a:pPr lvl="0"/>
            <a:r>
              <a:rPr lang="ru-RU" dirty="0" smtClean="0"/>
              <a:t>Изучить условия Центра социальной помощи семье и детям нашего города, где пребывают дети - социальные сироты.</a:t>
            </a:r>
          </a:p>
          <a:p>
            <a:pPr lvl="0"/>
            <a:r>
              <a:rPr lang="ru-RU" dirty="0" smtClean="0"/>
              <a:t>Изучить жизнь пчёл, их поведение, взаимоотношения и деятельность.</a:t>
            </a:r>
          </a:p>
          <a:p>
            <a:pPr lvl="0"/>
            <a:r>
              <a:rPr lang="ru-RU" dirty="0" smtClean="0"/>
              <a:t>Изучить особенности соли, её свойства, качества и применение.</a:t>
            </a:r>
          </a:p>
          <a:p>
            <a:pPr lvl="0"/>
            <a:r>
              <a:rPr lang="ru-RU" dirty="0" smtClean="0"/>
              <a:t>Изучить различные способы отбора корней в тригонометрических уравнениях и системах.</a:t>
            </a:r>
          </a:p>
          <a:p>
            <a:pPr lvl="0"/>
            <a:r>
              <a:rPr lang="ru-RU" dirty="0" smtClean="0"/>
              <a:t>Изучить силу трения и ее влияние на жизнь человека.</a:t>
            </a:r>
          </a:p>
          <a:p>
            <a:pPr lvl="0"/>
            <a:r>
              <a:rPr lang="ru-RU" dirty="0" smtClean="0"/>
              <a:t>Изучить виды грибов и их значение в окружающей среде.</a:t>
            </a:r>
          </a:p>
          <a:p>
            <a:pPr lvl="0"/>
            <a:r>
              <a:rPr lang="ru-RU" dirty="0" smtClean="0"/>
              <a:t>Изучить такие экономические явления как инфляция и дефляция.</a:t>
            </a:r>
          </a:p>
          <a:p>
            <a:pPr lvl="0"/>
            <a:r>
              <a:rPr lang="ru-RU" dirty="0" smtClean="0"/>
              <a:t>Изучить использование чисел в пословицах и поговорках.</a:t>
            </a:r>
          </a:p>
          <a:p>
            <a:pPr lvl="0"/>
            <a:r>
              <a:rPr lang="ru-RU" dirty="0" smtClean="0"/>
              <a:t>Изучение характера поселений рыжего лесного муравья в нашем лесничестве и оценка экологического состояния леса.</a:t>
            </a:r>
          </a:p>
          <a:p>
            <a:pPr lvl="0"/>
            <a:r>
              <a:rPr lang="ru-RU" dirty="0" smtClean="0"/>
              <a:t>Изучение пищевых добавок в продуктах питания и их влияние на здоровье человека.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8186766" cy="6116786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ru-RU" b="1" dirty="0" smtClean="0"/>
              <a:t>Выявить</a:t>
            </a:r>
            <a:r>
              <a:rPr lang="ru-RU" dirty="0" smtClean="0"/>
              <a:t> влияние </a:t>
            </a:r>
            <a:r>
              <a:rPr lang="ru-RU" dirty="0" err="1" smtClean="0"/>
              <a:t>СМС-мании</a:t>
            </a:r>
            <a:r>
              <a:rPr lang="ru-RU" dirty="0" smtClean="0"/>
              <a:t> на психику человека.</a:t>
            </a:r>
          </a:p>
          <a:p>
            <a:pPr lvl="0"/>
            <a:r>
              <a:rPr lang="ru-RU" dirty="0" smtClean="0"/>
              <a:t>Выявить влияние веса рюкзака школьника на состояние его здоровья.</a:t>
            </a:r>
          </a:p>
          <a:p>
            <a:pPr lvl="0"/>
            <a:r>
              <a:rPr lang="ru-RU" dirty="0" smtClean="0"/>
              <a:t>Выявить условия, необходимые для произрастания спор плесневого гриба </a:t>
            </a:r>
            <a:r>
              <a:rPr lang="ru-RU" dirty="0" err="1" smtClean="0"/>
              <a:t>мукора</a:t>
            </a:r>
            <a:r>
              <a:rPr lang="ru-RU" dirty="0" smtClean="0"/>
              <a:t>.</a:t>
            </a:r>
          </a:p>
          <a:p>
            <a:pPr lvl="0"/>
            <a:r>
              <a:rPr lang="ru-RU" dirty="0" smtClean="0"/>
              <a:t>Выявить закономерности явления ...</a:t>
            </a:r>
          </a:p>
          <a:p>
            <a:pPr lvl="0"/>
            <a:r>
              <a:rPr lang="ru-RU" b="1" dirty="0" smtClean="0"/>
              <a:t>Определить</a:t>
            </a:r>
            <a:r>
              <a:rPr lang="ru-RU" dirty="0" smtClean="0"/>
              <a:t> зависимость от СМС среди учащихся и учителей техникума.</a:t>
            </a:r>
          </a:p>
          <a:p>
            <a:pPr lvl="0"/>
            <a:r>
              <a:rPr lang="ru-RU" dirty="0" smtClean="0"/>
              <a:t>Определить фирму - производитель, выпускающую яблочные соки соответствующие нормативам по содержанию железа и меди.</a:t>
            </a:r>
          </a:p>
          <a:p>
            <a:pPr lvl="0"/>
            <a:r>
              <a:rPr lang="ru-RU" dirty="0" smtClean="0"/>
              <a:t>Определить сходство людей и птиц.</a:t>
            </a:r>
          </a:p>
          <a:p>
            <a:pPr lvl="0"/>
            <a:r>
              <a:rPr lang="ru-RU" dirty="0" smtClean="0"/>
              <a:t>Определение причин нарушения осанки у детей-подростков.</a:t>
            </a:r>
          </a:p>
          <a:p>
            <a:pPr lvl="0"/>
            <a:r>
              <a:rPr lang="ru-RU" dirty="0" smtClean="0"/>
              <a:t>Определить роль птиц в жизни людей.</a:t>
            </a:r>
          </a:p>
          <a:p>
            <a:pPr lvl="0"/>
            <a:r>
              <a:rPr lang="ru-RU" dirty="0" smtClean="0"/>
              <a:t>Определение качества продуктов быстрого приготовления.</a:t>
            </a:r>
          </a:p>
          <a:p>
            <a:pPr lvl="0"/>
            <a:r>
              <a:rPr lang="ru-RU" dirty="0" smtClean="0"/>
              <a:t>Определение продуктов, не содержащих вредных пищевых добавок и продуктов, содержащих вредные пищевые добавки.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642918"/>
            <a:ext cx="8258204" cy="5831034"/>
          </a:xfrm>
        </p:spPr>
        <p:txBody>
          <a:bodyPr>
            <a:normAutofit/>
          </a:bodyPr>
          <a:lstStyle/>
          <a:p>
            <a:pPr lvl="0"/>
            <a:r>
              <a:rPr lang="ru-RU" b="1" dirty="0" smtClean="0"/>
              <a:t>Узнать</a:t>
            </a:r>
            <a:r>
              <a:rPr lang="ru-RU" dirty="0" smtClean="0"/>
              <a:t> тайну невидимок и почувствовать себя волшебницей.</a:t>
            </a:r>
          </a:p>
          <a:p>
            <a:pPr lvl="0"/>
            <a:r>
              <a:rPr lang="ru-RU" dirty="0" smtClean="0"/>
              <a:t>Узнать, почему хамелеон считается необычным животным.</a:t>
            </a:r>
          </a:p>
          <a:p>
            <a:pPr lvl="0"/>
            <a:r>
              <a:rPr lang="ru-RU" dirty="0" smtClean="0"/>
              <a:t>Узнать, что за птица напала на воробья, выявить особенности этой птицы.</a:t>
            </a:r>
          </a:p>
          <a:p>
            <a:pPr lvl="0"/>
            <a:r>
              <a:rPr lang="ru-RU" dirty="0" smtClean="0"/>
              <a:t>Узнать, почему именно орёл изображён на гербе России.</a:t>
            </a:r>
          </a:p>
          <a:p>
            <a:pPr lvl="0"/>
            <a:r>
              <a:rPr lang="ru-RU" dirty="0" smtClean="0"/>
              <a:t>Узнать, что такое Солнце и показать его значение в жизни человека.</a:t>
            </a:r>
          </a:p>
          <a:p>
            <a:pPr lvl="0"/>
            <a:r>
              <a:rPr lang="ru-RU" b="1" dirty="0" smtClean="0"/>
              <a:t>Выяснить</a:t>
            </a:r>
            <a:r>
              <a:rPr lang="ru-RU" dirty="0" smtClean="0"/>
              <a:t> секреты создания мультипликационных фильмов.</a:t>
            </a:r>
          </a:p>
          <a:p>
            <a:pPr lvl="0"/>
            <a:r>
              <a:rPr lang="ru-RU" dirty="0" smtClean="0"/>
              <a:t>Выяснить, какими свойствами обладают магниты и как их используют люди.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91</TotalTime>
  <Words>105</Words>
  <PresentationFormat>Экран (4:3)</PresentationFormat>
  <Paragraphs>72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Эркер</vt:lpstr>
      <vt:lpstr>Учебная дисциплина «Учебно-проектная деятельность» Тема: «Формулировка цели учебного проекта»</vt:lpstr>
      <vt:lpstr>Введение</vt:lpstr>
      <vt:lpstr>Цель учебного проекта</vt:lpstr>
      <vt:lpstr>Простая схема составления цели проекта</vt:lpstr>
      <vt:lpstr>Слайд 5</vt:lpstr>
      <vt:lpstr>Примеры формулировок цели проекта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Учебная дисциплина «Учебно-проектная деятельность» Тема: «Формулировка цели учебного проекта»</dc:title>
  <dc:creator>пк</dc:creator>
  <cp:lastModifiedBy>пк</cp:lastModifiedBy>
  <cp:revision>14</cp:revision>
  <dcterms:created xsi:type="dcterms:W3CDTF">2021-02-15T10:35:07Z</dcterms:created>
  <dcterms:modified xsi:type="dcterms:W3CDTF">2021-02-15T12:32:14Z</dcterms:modified>
</cp:coreProperties>
</file>