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45BB7-D3DC-42B1-853E-0840628D418D}" type="datetimeFigureOut">
              <a:rPr lang="ru-RU" smtClean="0"/>
              <a:pPr/>
              <a:t>02.11.2018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77239-644B-4D36-8074-5C496C3912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301&#1041;-&#1043;&#1083;\&#1052;&#1086;&#1080;%20&#1076;&#1086;&#1082;&#1091;&#1084;&#1077;&#1085;&#1090;&#1099;\Downloads\GTO_-_Pobezhdaj_(iPleer.f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port_gto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11" name="GTO_-_Pobezhdaj_(iPle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3528" y="1484784"/>
            <a:ext cx="7920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октября 2018 года команда техникума принимала участие в Республиканском конкурсе «ГТО – это я! ГТО – это мы! ГТО – это будущее нашей страны!» среди  Профессиональных образовательных организаций. На 2 этапе конкурса команда «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Гусиноозерского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энергетического техникума» заняла 3 место. Поздравляем нашу команду!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7" name="Рисунок 6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8" name="Рисунок 7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2818557.jpg"/>
          <p:cNvPicPr>
            <a:picLocks noChangeAspect="1"/>
          </p:cNvPicPr>
          <p:nvPr/>
        </p:nvPicPr>
        <p:blipFill>
          <a:blip r:embed="rId2" cstate="print"/>
          <a:srcRect b="15454"/>
          <a:stretch>
            <a:fillRect/>
          </a:stretch>
        </p:blipFill>
        <p:spPr>
          <a:xfrm>
            <a:off x="3048" y="0"/>
            <a:ext cx="91379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40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2" y="4653136"/>
            <a:ext cx="3203848" cy="2204864"/>
          </a:xfrm>
          <a:prstGeom prst="rect">
            <a:avLst/>
          </a:prstGeom>
        </p:spPr>
      </p:pic>
      <p:pic>
        <p:nvPicPr>
          <p:cNvPr id="7" name="Рисунок 6" descr="DSC040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708920"/>
            <a:ext cx="2449788" cy="1837341"/>
          </a:xfrm>
          <a:prstGeom prst="rect">
            <a:avLst/>
          </a:prstGeom>
        </p:spPr>
      </p:pic>
      <p:pic>
        <p:nvPicPr>
          <p:cNvPr id="8" name="Рисунок 7" descr="DSC040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43754"/>
            <a:ext cx="2952328" cy="2214246"/>
          </a:xfrm>
          <a:prstGeom prst="rect">
            <a:avLst/>
          </a:prstGeom>
        </p:spPr>
      </p:pic>
      <p:pic>
        <p:nvPicPr>
          <p:cNvPr id="9" name="Рисунок 8" descr="DSC040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30117" y="2132856"/>
            <a:ext cx="3313884" cy="2485413"/>
          </a:xfrm>
          <a:prstGeom prst="rect">
            <a:avLst/>
          </a:prstGeom>
        </p:spPr>
      </p:pic>
      <p:pic>
        <p:nvPicPr>
          <p:cNvPr id="10" name="Рисунок 9" descr="DSC040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060849"/>
            <a:ext cx="3059832" cy="229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1" y="1951698"/>
            <a:ext cx="6482237" cy="486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1" y="1951698"/>
            <a:ext cx="6482237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1" y="1951698"/>
            <a:ext cx="6482237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1" y="1951698"/>
            <a:ext cx="6482237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3" name="Рисунок 2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гто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091385"/>
          </a:xfrm>
          <a:prstGeom prst="rect">
            <a:avLst/>
          </a:prstGeom>
        </p:spPr>
      </p:pic>
      <p:pic>
        <p:nvPicPr>
          <p:cNvPr id="5" name="Рисунок 4" descr="DSC038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2132" y="1951698"/>
            <a:ext cx="6482235" cy="486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52</Words>
  <Application>Microsoft Office PowerPoint</Application>
  <PresentationFormat>Экран (4:3)</PresentationFormat>
  <Paragraphs>1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GET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Лаборант</dc:creator>
  <cp:lastModifiedBy>Лаборант</cp:lastModifiedBy>
  <cp:revision>10</cp:revision>
  <dcterms:created xsi:type="dcterms:W3CDTF">2018-10-10T05:51:47Z</dcterms:created>
  <dcterms:modified xsi:type="dcterms:W3CDTF">2018-11-02T03:26:29Z</dcterms:modified>
</cp:coreProperties>
</file>