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5" r:id="rId8"/>
    <p:sldId id="266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chemeClr val="tx2"/>
                </a:solidFill>
              </a:rPr>
              <a:t>Коэффициент полезного действия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КПД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42120E3-DFD0-4287-BB67-5BEEAE0A68D9}"/>
              </a:ext>
            </a:extLst>
          </p:cNvPr>
          <p:cNvSpPr txBox="1">
            <a:spLocks/>
          </p:cNvSpPr>
          <p:nvPr/>
        </p:nvSpPr>
        <p:spPr>
          <a:xfrm>
            <a:off x="696223" y="3746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Задание для группы 40-1 </a:t>
            </a:r>
            <a:r>
              <a:rPr lang="ru-RU" sz="2400" b="1"/>
              <a:t>на 26.10.2021 </a:t>
            </a:r>
            <a:endParaRPr lang="ru-RU" sz="2400" b="1" dirty="0"/>
          </a:p>
          <a:p>
            <a:r>
              <a:rPr lang="ru-RU" sz="2400" b="1" dirty="0"/>
              <a:t>Электротехника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Напишите конспект и решите задачи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Если количество теплоты измеряется в калориях, время в секундах, сопротивление – в Омах, ток в Амперах. </a:t>
            </a:r>
          </a:p>
          <a:p>
            <a:pPr algn="ctr">
              <a:buNone/>
            </a:pPr>
            <a:r>
              <a:rPr lang="ru-RU" sz="6000" dirty="0"/>
              <a:t>С=0,24</a:t>
            </a:r>
          </a:p>
          <a:p>
            <a:pPr algn="ctr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=0,24∙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Если количество теплоты измеряется в джоулях, время в секундах, сопротивление – в Омах, ток в Амперах. </a:t>
            </a:r>
            <a:r>
              <a:rPr lang="ru-RU" sz="6000" dirty="0"/>
              <a:t>С=1</a:t>
            </a:r>
          </a:p>
          <a:p>
            <a:pPr algn="ctr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 Дж=0,24 кал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 кал=4,2 Дж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∙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Определить количество теплоты, выделенное в нагревательном приборе в течении 0,5 часа, если он включен в сеть напряжением 110 В и имеет сопротивление 24 Ом.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560840" cy="1143000"/>
          </a:xfrm>
        </p:spPr>
        <p:txBody>
          <a:bodyPr>
            <a:noAutofit/>
          </a:bodyPr>
          <a:lstStyle/>
          <a:p>
            <a:pPr algn="l"/>
            <a:r>
              <a:rPr lang="ru-RU" dirty="0"/>
              <a:t>Мощность выделяемая током во внешней цепи (полезная)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916832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5400" b="1" baseline="-25000" dirty="0" err="1">
                <a:latin typeface="Times New Roman" pitchFamily="18" charset="0"/>
                <a:cs typeface="Times New Roman" pitchFamily="18" charset="0"/>
              </a:rPr>
              <a:t>потр.</a:t>
            </a:r>
            <a:r>
              <a:rPr lang="ru-RU" sz="5400" b="1" i="1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U∙I</a:t>
            </a:r>
            <a:endParaRPr lang="ru-RU" sz="5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36912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Мощность вырабатываемая генератором (генератор отдает приемникам)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085184"/>
            <a:ext cx="4260194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baseline="-25000" dirty="0"/>
              <a:t>0</a:t>
            </a:r>
            <a:r>
              <a:rPr lang="ru-RU" dirty="0"/>
              <a:t> – мощность потерь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Затрачивается на нагрев проводов, на нагрев внутреннего сопротивления источника.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Баланс мощностей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Чем больше мощность потерь, тем меньше мощности источника остается на полезную работу в потребителях.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5" y="1556792"/>
            <a:ext cx="6894383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136904" cy="3240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/>
              <a:t>Коэффициент полезного действия равен отношению полезной мощности к затраченной мощности: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212976"/>
            <a:ext cx="59721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КПД генератора – отношение напряжения на зажимах генератора при нагрузке к его ЭДС.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3789040"/>
            <a:ext cx="4536504" cy="23371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КПД выше если внутренние сопротивление генератора меньше по сравнению с сопротивлением внешней цепи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04864"/>
            <a:ext cx="5616624" cy="124966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789040"/>
            <a:ext cx="3240360" cy="2370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896544"/>
          </a:xfrm>
        </p:spPr>
        <p:txBody>
          <a:bodyPr>
            <a:noAutofit/>
          </a:bodyPr>
          <a:lstStyle/>
          <a:p>
            <a:pPr algn="l"/>
            <a:r>
              <a:rPr lang="ru-RU" sz="4000" dirty="0"/>
              <a:t>Генератор постоянного тока, ЭДС Е=230 В и внутренние сопротивление 0,5 Ом, замкнут на внешнее сопротивление 11 Ом. Определить полезную мощность, мощность развиваемую генератором, и КПД генератора.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/>
              <a:t>Определить полезную мощность генератора постоянного тока, имеющего ЭДС Е=115 В, при токе </a:t>
            </a:r>
            <a:r>
              <a:rPr lang="en-US" sz="4800" dirty="0"/>
              <a:t>I=60A</a:t>
            </a:r>
            <a:r>
              <a:rPr lang="ru-RU" sz="4800" dirty="0"/>
              <a:t> и КПД 85%.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Закон </a:t>
            </a:r>
            <a:r>
              <a:rPr lang="ru-RU" b="1" dirty="0" err="1">
                <a:solidFill>
                  <a:schemeClr val="tx2"/>
                </a:solidFill>
              </a:rPr>
              <a:t>Джоуля-Ленца</a:t>
            </a:r>
            <a:r>
              <a:rPr lang="ru-RU" b="1" dirty="0">
                <a:solidFill>
                  <a:schemeClr val="tx2"/>
                </a:solidFill>
              </a:rPr>
              <a:t> (1844 г.)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Количество теплоты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выделяющееся в проводнике при прохождении через него электрического тока, прямо пропорционально сопротивлению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проводника, квадрату тока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времени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 течении которого поддерживается ток в проводнике.</a:t>
            </a:r>
          </a:p>
          <a:p>
            <a:pPr marL="0" indent="0" algn="ctr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=с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– коэффициент пропорциональности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330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Коэффициент полезного действия</vt:lpstr>
      <vt:lpstr>Мощность выделяемая током во внешней цепи (полезная)</vt:lpstr>
      <vt:lpstr>Р0 – мощность потерь</vt:lpstr>
      <vt:lpstr>Баланс мощностей</vt:lpstr>
      <vt:lpstr>Презентация PowerPoint</vt:lpstr>
      <vt:lpstr>КПД генератора – отношение напряжения на зажимах генератора при нагрузке к его ЭДС.</vt:lpstr>
      <vt:lpstr>Генератор постоянного тока, ЭДС Е=230 В и внутренние сопротивление 0,5 Ом, замкнут на внешнее сопротивление 11 Ом. Определить полезную мощность, мощность развиваемую генератором, и КПД генератора.</vt:lpstr>
      <vt:lpstr>Презентация PowerPoint</vt:lpstr>
      <vt:lpstr>Закон Джоуля-Ленца (1844 г.)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Коэффициент полезного действия</dc:title>
  <dc:creator>USER</dc:creator>
  <cp:lastModifiedBy>Юлия Жарова</cp:lastModifiedBy>
  <cp:revision>31</cp:revision>
  <dcterms:modified xsi:type="dcterms:W3CDTF">2021-10-25T08:12:48Z</dcterms:modified>
</cp:coreProperties>
</file>