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9" r:id="rId4"/>
    <p:sldId id="260" r:id="rId5"/>
    <p:sldId id="267" r:id="rId6"/>
    <p:sldId id="266" r:id="rId7"/>
    <p:sldId id="265" r:id="rId8"/>
    <p:sldId id="269" r:id="rId9"/>
    <p:sldId id="263" r:id="rId10"/>
    <p:sldId id="268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B148E-0969-49C9-9625-52F8B5DC087E}" type="datetimeFigureOut">
              <a:rPr lang="ru-RU" smtClean="0"/>
              <a:pPr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62C97-916A-44B2-9EF2-608E5321DB4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vk.com/id407022472" TargetMode="External"/><Relationship Id="rId2" Type="http://schemas.openxmlformats.org/officeDocument/2006/relationships/hyperlink" Target="mailto:olgadumnova80@mail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Hisl-okr-chetvert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6" y="3429000"/>
            <a:ext cx="2322384" cy="238333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85786" y="1857364"/>
            <a:ext cx="7143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Числовая окружность 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43306" y="1285860"/>
            <a:ext cx="17145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1785926"/>
            <a:ext cx="714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Найти на числовой окружности точку которая соответствует заданному числу: 2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/2 ,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/4 ,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/2.</a:t>
            </a:r>
            <a:endParaRPr lang="ru-RU" b="1" i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8" y="2786058"/>
            <a:ext cx="2928958" cy="295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928662" y="2500306"/>
            <a:ext cx="10715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8662" y="2786058"/>
            <a:ext cx="464347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Числу</a:t>
            </a:r>
            <a:r>
              <a:rPr lang="ru-RU" dirty="0" smtClean="0"/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 соответствует точка А, т.к. пройдя по окружности путь длиной 2</a:t>
            </a:r>
            <a:r>
              <a:rPr lang="el-GR" sz="1400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, т.е. ровно одну окружность, мы опять попадем в точку А  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8662" y="3571876"/>
            <a:ext cx="4714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соответствует точка </a:t>
            </a:r>
            <a:r>
              <a:rPr lang="en-US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 т.к.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 +3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т.е. двигаясь в положительном направлении, нужно пройти целую окружность и дополнительно путь длиной 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en-US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, который закончится в точке </a:t>
            </a:r>
            <a:r>
              <a:rPr lang="en-US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28662" y="4572008"/>
            <a:ext cx="47149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соответствует точка М, т.к.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двигаясь в положительном направлении, нужно пройти путь в половину дуги АВ длиной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, который закончится в точке </a:t>
            </a:r>
            <a:r>
              <a:rPr lang="en-US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M.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28662" y="5500702"/>
            <a:ext cx="471490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Числу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соответствует точка В, т.к.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двигаясь в отрицательном направлении из точки А, нужно пройти путь длиной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, который закончится в точке </a:t>
            </a:r>
            <a:r>
              <a:rPr lang="ru-RU" sz="14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14744" y="1214422"/>
            <a:ext cx="1428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143380"/>
            <a:ext cx="229756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4214818"/>
            <a:ext cx="2286016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1214414" y="1643050"/>
            <a:ext cx="65008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Найти на числовой окружности точки а)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-37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/6</a:t>
            </a:r>
            <a:endParaRPr lang="ru-RU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00166" y="1928802"/>
            <a:ext cx="65008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Решение: Пользуясь формулой что число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М(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 = M(t+2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k)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(8 слайд)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получим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28728" y="2285992"/>
            <a:ext cx="70723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а) 21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/4  = (4+5/4)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= 4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+ 5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/4 = 2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 2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+ 5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/4, значит числу 21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/4 соответствует такое же число что и числу 5/4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- середина третьей четверти.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1428728" y="3071810"/>
            <a:ext cx="72152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б) -37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/6  = -(6+1/6)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= -(6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/6) = -3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• 2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/6, значит числу -37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/6 соответствует такое же число что и числу - 1/6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, тоже самое что и 11</a:t>
            </a:r>
            <a:r>
              <a:rPr lang="el-GR" sz="1600" b="1" i="1" dirty="0" smtClean="0">
                <a:latin typeface="Times New Roman" pitchFamily="18" charset="0"/>
                <a:cs typeface="Times New Roman" pitchFamily="18" charset="0"/>
              </a:rPr>
              <a:t>π 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/6.</a:t>
            </a:r>
            <a:endParaRPr lang="ru-RU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1285860"/>
            <a:ext cx="11047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2976" y="1785926"/>
            <a:ext cx="6643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Найти все числа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которым на числовой окружности соответствуют точки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принадлежащие заданной дуге: а) ВА б) М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4572008"/>
            <a:ext cx="2357454" cy="196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4572008"/>
            <a:ext cx="2000264" cy="1970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642910" y="2285992"/>
            <a:ext cx="3071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2500306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а)Дуга ВА -  это дуга с началом в точке В и концом в точке А при движении по окружности против часовой стрелки. Точка В соответственно равна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/2,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точка А равна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Значит для точек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имеем: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Но согласно формуле на слайде 8 числам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/2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соответствуют числа вида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/2+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соответственно. Тогда наше число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принимает значения: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/2 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где к – целое число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3500438"/>
            <a:ext cx="84296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б)Дуга М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 это дуга с началом в точке М и концом в точке К. Точка М соответственно равна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 точка К равна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Значит для точек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имеем: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≤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Но согласно формуле на слайде 8 числам -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соответствуют числа вида -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соответственно. Тогда наше число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принимает значения: -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 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≤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≤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1400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/4 +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где к – целое число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+mj-lt"/>
                <a:ea typeface="+mj-ea"/>
                <a:cs typeface="+mj-cs"/>
              </a:rPr>
              <a:t>Числовая окружность.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1357298"/>
            <a:ext cx="4300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для самостоятельного решения.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1785926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1)В единичной окружности дуга ВС разделена точкой Т на две равные части, а точками К и Р — на три равные части. 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Чему равна длина дуги: ВТ, ТС, ВК, КР, РС, ВР, КТ?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2857496"/>
            <a:ext cx="8001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2)Найти на числовой окружности точку которая соответствует заданному числу: 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/2 ,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l-GR" b="1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/4 ,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-7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/2, 17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/6.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3643314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3)Найти все числа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которым на числовой окружности соответствуют точки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принадлежащие заданной дуге: а) АВ б) АС в)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PM,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– середина дуги АВ, М - середина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7224" y="4643446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2) </a:t>
            </a:r>
            <a:r>
              <a:rPr lang="ru-RU" dirty="0" smtClean="0">
                <a:solidFill>
                  <a:srgbClr val="0070C0"/>
                </a:solidFill>
              </a:rPr>
              <a:t>Решить задачи </a:t>
            </a:r>
            <a:r>
              <a:rPr lang="ru-RU" smtClean="0">
                <a:solidFill>
                  <a:srgbClr val="0070C0"/>
                </a:solidFill>
              </a:rPr>
              <a:t>для самостоятельного решения  </a:t>
            </a:r>
            <a:r>
              <a:rPr lang="ru-RU" dirty="0" smtClean="0">
                <a:solidFill>
                  <a:srgbClr val="0070C0"/>
                </a:solidFill>
              </a:rPr>
              <a:t>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2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3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28662" y="1643050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Что будем изучать: </a:t>
            </a: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428868"/>
            <a:ext cx="3449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Числовая окружность в жизни.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857496"/>
            <a:ext cx="39465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 числовой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3286124"/>
            <a:ext cx="3774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вид числовой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6050" y="3714752"/>
            <a:ext cx="3255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Длина числовой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00364" y="4143380"/>
            <a:ext cx="5134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Местонахождение основных точек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29058" y="4572008"/>
            <a:ext cx="1869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Примеры задач.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14546" y="1285860"/>
            <a:ext cx="4286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Числовая окружность в жизни.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1857364"/>
            <a:ext cx="77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реальной жизни часто встречается движение по окружности. Например в спорте: соревнования велосипедистов, которые проезжают определенный круг на время или соревнования гоночных автомобилей которым надо проехать наибольшее количество кругов за отведенное время.</a:t>
            </a:r>
            <a:endParaRPr lang="ru-RU" dirty="0"/>
          </a:p>
        </p:txBody>
      </p:sp>
      <p:pic>
        <p:nvPicPr>
          <p:cNvPr id="7" name="Рисунок 6" descr="big126955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571876"/>
            <a:ext cx="3821398" cy="25518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55606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500438"/>
            <a:ext cx="4143372" cy="2762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86050" y="1285860"/>
            <a:ext cx="3449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Числовая окружность в жизни.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2910" y="1857364"/>
            <a:ext cx="3429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Рассмотрим конкретный пример.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910" y="2285992"/>
            <a:ext cx="52864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Бегун бежит по кругу длиной 400 метров. Спортсмен стартует в точке А (рис. 1) и движется против часовой стрелки. Где он будет находится через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200м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800м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1500м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.? А где провести финишную черту если бегуну пробежать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4195м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.?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Безымянный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2643182"/>
            <a:ext cx="2571768" cy="257176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29454" y="5286388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Рисунок 1.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42910" y="3643314"/>
            <a:ext cx="514353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200м.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бегун будет находиться в точке С, так как он пробежит ровно половину дистанции.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Пробежав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800м.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бегун сделает ровно два круга и окажется в точке А.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1500м.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это 3 круга по 400 м (1200м.) и еще 300 метров, то есть ¾ от беговой дорожки, финиш этой дистанции в точке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Где будет находиться наш бегун пробежав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4195м.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? 10 кругов это 4000 метров, останется пробежать 195 метров, это на 5 метров меньше чем половина дистанции. Значит финиш будет в точки М, расположенной около точки С.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57224" y="3214686"/>
            <a:ext cx="3929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1285860"/>
            <a:ext cx="1603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Определение.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MA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214686"/>
            <a:ext cx="4214842" cy="288383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42976" y="1785926"/>
            <a:ext cx="6357982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Числовая окружность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– это единичная окружность, точки которой соответствуют определенным действительным числам.</a:t>
            </a:r>
          </a:p>
          <a:p>
            <a:pPr algn="just"/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Единичной окружностью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называют окружность радиуса 1.</a:t>
            </a:r>
          </a:p>
          <a:p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14612" y="1142984"/>
            <a:ext cx="37748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Общий вид числовой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Hisl-okr-chetvert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2071678"/>
            <a:ext cx="3286148" cy="3372399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4071934" y="1714488"/>
            <a:ext cx="471490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Радиус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окружности принимается за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единицу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измерения.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Горизонтальный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диаметр обозначают AC, причем А – это крайняя 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правая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точка. 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Вертикальный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диаметр обозначают BD, причем B – это крайняя </a:t>
            </a:r>
            <a:r>
              <a:rPr lang="ru-RU" sz="1400" b="1" u="sng" dirty="0" smtClean="0">
                <a:latin typeface="Times New Roman" pitchFamily="18" charset="0"/>
                <a:cs typeface="Times New Roman" pitchFamily="18" charset="0"/>
              </a:rPr>
              <a:t>верхняя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точка.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Диаметры АС и BD делят окружность на четыре четвери: 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первая четверть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это дуга AB</a:t>
            </a: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вторая четверть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дуга BC</a:t>
            </a: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третья четверть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дуга CD</a:t>
            </a:r>
          </a:p>
          <a:p>
            <a:pPr algn="ctr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четвертая четверть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– дуга DA</a:t>
            </a:r>
          </a:p>
          <a:p>
            <a:pPr algn="ctr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Начальная точка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числовой окружности – точка А.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Отсчет от точки А 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часовой стрелки называется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положительным направлением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Отсчет от точки А 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по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часовой стрелке называется 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отрицательным направлением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000504"/>
            <a:ext cx="7905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00364" y="1285860"/>
            <a:ext cx="3255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Длина числовой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7290" y="2714620"/>
            <a:ext cx="4429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71472" y="2285992"/>
            <a:ext cx="58579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Длина числовой окружности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вычисляется по формуле: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1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2285992"/>
            <a:ext cx="2657475" cy="3143250"/>
          </a:xfrm>
          <a:prstGeom prst="rect">
            <a:avLst/>
          </a:prstGeom>
        </p:spPr>
      </p:pic>
      <p:pic>
        <p:nvPicPr>
          <p:cNvPr id="11" name="Рисунок 10" descr="Длина окружности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8794" y="2786058"/>
            <a:ext cx="2048161" cy="44773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85786" y="3429000"/>
            <a:ext cx="3500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Так как единичная окружность то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3429000"/>
            <a:ext cx="51435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Прямоугольник 15"/>
          <p:cNvSpPr/>
          <p:nvPr/>
        </p:nvSpPr>
        <p:spPr>
          <a:xfrm>
            <a:off x="785786" y="4000504"/>
            <a:ext cx="104868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взять 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2500298" y="4000504"/>
            <a:ext cx="20717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то длина окружности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14810" y="4000504"/>
            <a:ext cx="171450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TextBox 20"/>
          <p:cNvSpPr txBox="1"/>
          <p:nvPr/>
        </p:nvSpPr>
        <p:spPr>
          <a:xfrm>
            <a:off x="785786" y="4572008"/>
            <a:ext cx="3571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может быть выражена числом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57554" y="4500570"/>
            <a:ext cx="1743075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extBox 23"/>
          <p:cNvSpPr txBox="1"/>
          <p:nvPr/>
        </p:nvSpPr>
        <p:spPr>
          <a:xfrm>
            <a:off x="785786" y="5143512"/>
            <a:ext cx="4071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Длина каждой четверти равна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14678" y="5000636"/>
            <a:ext cx="12287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28794" y="1214422"/>
            <a:ext cx="5134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Местонахождение основных точек окружности.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71538" y="1714488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Основные точки на окружности и их имена представлены на рисунке: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Содержимое 7" descr="CHislovaya_okruzhnos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2071678"/>
            <a:ext cx="4108437" cy="4341992"/>
          </a:xfrm>
        </p:spPr>
      </p:pic>
      <p:sp>
        <p:nvSpPr>
          <p:cNvPr id="9" name="TextBox 8"/>
          <p:cNvSpPr txBox="1"/>
          <p:nvPr/>
        </p:nvSpPr>
        <p:spPr>
          <a:xfrm>
            <a:off x="5072066" y="2571744"/>
            <a:ext cx="33575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Каждая из четырёх четвертей числовой окружности разделена на три равные части и около каждой из полученных двенадцати точек записано число, которому она соответствует.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72066" y="3786190"/>
            <a:ext cx="33575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Для числовой окружности верно следующее утверждение: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72066" y="4357694"/>
            <a:ext cx="32861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Если точка М  числовой окружности соответствует числу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то она соответствует и числу вида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t+2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k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целое число</a:t>
            </a:r>
          </a:p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Важно!</a:t>
            </a: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М(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= M(t+2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•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k)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Числовая окружность.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1285860"/>
            <a:ext cx="12858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1714488"/>
            <a:ext cx="67151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 единичной окружности дуга АВ разделена точкой М на две равные части, а точками К и Р — на три равные части. </a:t>
            </a:r>
          </a:p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Чему равна длина дуги: AM, МВ, АК, КР, РB, АР, КМ?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928934"/>
            <a:ext cx="3071834" cy="30566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357158" y="2857496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Длина дуги АВ =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разделив ее на две равные части точкой М, получим две дуги, длиной —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/4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каждая. Значит, AM = МВ =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/4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78619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Дуга АВ разбита на три равные части точками К и Р, то длина каждой полученной части равна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1/3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·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 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т. е.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/6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значит, АК = КР = РВ =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/6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Дуга АР состоит из двух дуг АК и КР длиной —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/6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Значит, АР = 2 •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/6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/3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Осталось вычислить длину дуги КМ. Эта дуга получается из дуги AM исключением дуги АК. Таким образом, КМ = AM – АК =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/4 -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/6 = </a:t>
            </a:r>
            <a:r>
              <a:rPr lang="el-GR" sz="1400" b="1" i="1" dirty="0" smtClean="0">
                <a:latin typeface="Times New Roman" pitchFamily="18" charset="0"/>
                <a:cs typeface="Times New Roman" pitchFamily="18" charset="0"/>
              </a:rPr>
              <a:t>π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/12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1225</Words>
  <Application>Microsoft Office PowerPoint</Application>
  <PresentationFormat>Экран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Числовая окружность.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Занимательная математика</dc:title>
  <dc:creator>апачай</dc:creator>
  <cp:lastModifiedBy>SERGEY</cp:lastModifiedBy>
  <cp:revision>31</cp:revision>
  <dcterms:created xsi:type="dcterms:W3CDTF">2014-11-11T08:01:01Z</dcterms:created>
  <dcterms:modified xsi:type="dcterms:W3CDTF">2020-12-06T12:28:14Z</dcterms:modified>
</cp:coreProperties>
</file>