
<file path=[Content_Types].xml><?xml version="1.0" encoding="utf-8"?>
<Types xmlns="http://schemas.openxmlformats.org/package/2006/content-types"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  <p:sldMasterId id="2147483675" r:id="rId3"/>
  </p:sldMasterIdLst>
  <p:sldIdLst>
    <p:sldId id="287" r:id="rId4"/>
    <p:sldId id="267" r:id="rId5"/>
    <p:sldId id="270" r:id="rId6"/>
    <p:sldId id="294" r:id="rId7"/>
    <p:sldId id="288" r:id="rId8"/>
    <p:sldId id="289" r:id="rId9"/>
    <p:sldId id="290" r:id="rId10"/>
    <p:sldId id="295" r:id="rId11"/>
    <p:sldId id="296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C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98" d="100"/>
          <a:sy n="98" d="100"/>
        </p:scale>
        <p:origin x="-76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theme" Target="theme/theme1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image" Target="../media/image5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image" Target="../media/image7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image" Target="../media/image9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image" Target="../media/image12.wmf"/><Relationship Id="rId1" Type="http://schemas.openxmlformats.org/officeDocument/2006/relationships/image" Target="../media/image11.wmf"/><Relationship Id="rId5" Type="http://schemas.openxmlformats.org/officeDocument/2006/relationships/image" Target="../media/image15.wmf"/><Relationship Id="rId4" Type="http://schemas.openxmlformats.org/officeDocument/2006/relationships/image" Target="../media/image14.wmf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14348" y="1857364"/>
            <a:ext cx="7429552" cy="1470025"/>
          </a:xfrm>
        </p:spPr>
        <p:txBody>
          <a:bodyPr/>
          <a:lstStyle>
            <a:lvl1pPr>
              <a:defRPr b="1" cap="none" spc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>
                    <a:lumMod val="50000"/>
                  </a:schemeClr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143108" y="5500702"/>
            <a:ext cx="5000660" cy="1143008"/>
          </a:xfrm>
        </p:spPr>
        <p:txBody>
          <a:bodyPr/>
          <a:lstStyle>
            <a:lvl1pPr marL="0" indent="0" algn="ctr">
              <a:buNone/>
              <a:defRPr>
                <a:solidFill>
                  <a:schemeClr val="accent3">
                    <a:lumMod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06.02.2022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42889915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06.02.2022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8277325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06.02.2022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13619541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fld id="{5B106E36-FD25-4E2D-B0AA-010F637433A0}" type="datetimeFigureOut">
              <a:rPr lang="ru-RU" smtClean="0"/>
              <a:pPr/>
              <a:t>06.02.2022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214290"/>
            <a:ext cx="8229600" cy="868346"/>
          </a:xfrm>
        </p:spPr>
        <p:txBody>
          <a:bodyPr/>
          <a:lstStyle>
            <a:lvl1pPr>
              <a:defRPr b="1" cap="none" spc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>
                    <a:lumMod val="50000"/>
                  </a:schemeClr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06.02.2022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83035860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fld id="{3C9FB9F7-15C8-4AC7-ACE0-87CF32387D0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214290"/>
            <a:ext cx="8229600" cy="868346"/>
          </a:xfrm>
        </p:spPr>
        <p:txBody>
          <a:bodyPr/>
          <a:lstStyle>
            <a:lvl1pPr>
              <a:defRPr b="1" cap="none" spc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>
                    <a:lumMod val="50000"/>
                  </a:schemeClr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06.02.2022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8303586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06.02.2022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0718328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06.02.2022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7499559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06.02.2022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40315026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06.02.2022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3133908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06.02.2022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274253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06.02.2022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3867092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06.02.2022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40917841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/Relationships>
</file>

<file path=ppt/slideMasters/_rels/slideMaster3.xml.rels><?xml version="1.0" encoding="UTF-8" standalone="yes"?>
<Relationships xmlns="http://schemas.openxmlformats.org/package/2006/relationships"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fld id="{5B106E36-FD25-4E2D-B0AA-010F637433A0}" type="datetimeFigureOut">
              <a:rPr lang="ru-RU" smtClean="0"/>
              <a:pPr/>
              <a:t>06.02.2022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rgbClr val="000000"/>
                </a:solidFill>
                <a:latin typeface="+mn-lt"/>
                <a:cs typeface="+mn-cs"/>
              </a:defRPr>
            </a:lvl1pPr>
          </a:lstStyle>
          <a:p>
            <a:fld id="{5B106E36-FD25-4E2D-B0AA-010F637433A0}" type="datetimeFigureOut">
              <a:rPr lang="ru-RU" smtClean="0"/>
              <a:pPr/>
              <a:t>06.02.2022</a:t>
            </a:fld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rgbClr val="000000"/>
                </a:solidFill>
                <a:latin typeface="+mn-lt"/>
                <a:cs typeface="+mn-cs"/>
              </a:defRPr>
            </a:lvl1pPr>
          </a:lstStyle>
          <a:p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rgbClr val="000000"/>
                </a:solidFill>
                <a:latin typeface="+mn-lt"/>
                <a:cs typeface="+mn-cs"/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rotWithShape="0">
          <a:gsLst>
            <a:gs pos="0">
              <a:srgbClr val="FFFFCC"/>
            </a:gs>
            <a:gs pos="10000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7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sp>
          <p:nvSpPr>
            <p:cNvPr id="1032" name="Rectangle 8"/>
            <p:cNvSpPr>
              <a:spLocks noChangeArrowheads="1"/>
            </p:cNvSpPr>
            <p:nvPr/>
          </p:nvSpPr>
          <p:spPr bwMode="auto">
            <a:xfrm>
              <a:off x="1968" y="4224"/>
              <a:ext cx="3792" cy="96"/>
            </a:xfrm>
            <a:prstGeom prst="rect">
              <a:avLst/>
            </a:prstGeom>
            <a:gradFill rotWithShape="0">
              <a:gsLst>
                <a:gs pos="0">
                  <a:srgbClr val="EBD7FF"/>
                </a:gs>
                <a:gs pos="100000">
                  <a:srgbClr val="0099FF"/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kumimoji="1" lang="ru-RU" sz="2400">
                <a:solidFill>
                  <a:srgbClr val="000000"/>
                </a:solidFill>
                <a:latin typeface="굴림" pitchFamily="50" charset="-127"/>
                <a:cs typeface="+mn-cs"/>
              </a:endParaRPr>
            </a:p>
          </p:txBody>
        </p:sp>
        <p:sp>
          <p:nvSpPr>
            <p:cNvPr id="1033" name="Rectangle 9"/>
            <p:cNvSpPr>
              <a:spLocks noChangeArrowheads="1"/>
            </p:cNvSpPr>
            <p:nvPr/>
          </p:nvSpPr>
          <p:spPr bwMode="auto">
            <a:xfrm>
              <a:off x="5520" y="1248"/>
              <a:ext cx="240" cy="2688"/>
            </a:xfrm>
            <a:prstGeom prst="rect">
              <a:avLst/>
            </a:prstGeom>
            <a:gradFill rotWithShape="0">
              <a:gsLst>
                <a:gs pos="0">
                  <a:srgbClr val="C1E7CE"/>
                </a:gs>
                <a:gs pos="100000">
                  <a:srgbClr val="339966"/>
                </a:gs>
              </a:gsLst>
              <a:lin ang="54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kumimoji="1" lang="ru-RU" sz="2400">
                <a:solidFill>
                  <a:srgbClr val="000000"/>
                </a:solidFill>
                <a:latin typeface="굴림" pitchFamily="50" charset="-127"/>
                <a:cs typeface="+mn-cs"/>
              </a:endParaRPr>
            </a:p>
          </p:txBody>
        </p:sp>
        <p:sp>
          <p:nvSpPr>
            <p:cNvPr id="1034" name="Rectangle 10"/>
            <p:cNvSpPr>
              <a:spLocks noChangeArrowheads="1"/>
            </p:cNvSpPr>
            <p:nvPr/>
          </p:nvSpPr>
          <p:spPr bwMode="auto">
            <a:xfrm>
              <a:off x="0" y="3312"/>
              <a:ext cx="288" cy="96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kumimoji="1" lang="ru-RU" sz="2400">
                <a:solidFill>
                  <a:srgbClr val="000000"/>
                </a:solidFill>
                <a:latin typeface="굴림" pitchFamily="50" charset="-127"/>
                <a:cs typeface="+mn-cs"/>
              </a:endParaRPr>
            </a:p>
          </p:txBody>
        </p:sp>
        <p:sp>
          <p:nvSpPr>
            <p:cNvPr id="1035" name="Rectangle 11"/>
            <p:cNvSpPr>
              <a:spLocks noChangeArrowheads="1"/>
            </p:cNvSpPr>
            <p:nvPr/>
          </p:nvSpPr>
          <p:spPr bwMode="auto">
            <a:xfrm>
              <a:off x="0" y="3408"/>
              <a:ext cx="288" cy="912"/>
            </a:xfrm>
            <a:prstGeom prst="rect">
              <a:avLst/>
            </a:prstGeom>
            <a:solidFill>
              <a:srgbClr val="DDDDDD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kumimoji="1" lang="ru-RU" sz="2400">
                <a:solidFill>
                  <a:srgbClr val="000000"/>
                </a:solidFill>
                <a:latin typeface="굴림" pitchFamily="50" charset="-127"/>
                <a:cs typeface="+mn-cs"/>
              </a:endParaRPr>
            </a:p>
          </p:txBody>
        </p:sp>
        <p:sp>
          <p:nvSpPr>
            <p:cNvPr id="1036" name="Rectangle 12"/>
            <p:cNvSpPr>
              <a:spLocks noChangeArrowheads="1"/>
            </p:cNvSpPr>
            <p:nvPr/>
          </p:nvSpPr>
          <p:spPr bwMode="auto">
            <a:xfrm>
              <a:off x="5520" y="0"/>
              <a:ext cx="240" cy="1248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kumimoji="1" lang="ru-RU" sz="2400">
                <a:solidFill>
                  <a:srgbClr val="000000"/>
                </a:solidFill>
                <a:latin typeface="굴림" pitchFamily="50" charset="-127"/>
                <a:cs typeface="+mn-cs"/>
              </a:endParaRPr>
            </a:p>
          </p:txBody>
        </p:sp>
        <p:sp>
          <p:nvSpPr>
            <p:cNvPr id="1037" name="Rectangle 13"/>
            <p:cNvSpPr>
              <a:spLocks noChangeArrowheads="1"/>
            </p:cNvSpPr>
            <p:nvPr/>
          </p:nvSpPr>
          <p:spPr bwMode="auto">
            <a:xfrm>
              <a:off x="3600" y="0"/>
              <a:ext cx="1920" cy="192"/>
            </a:xfrm>
            <a:prstGeom prst="rect">
              <a:avLst/>
            </a:prstGeom>
            <a:solidFill>
              <a:srgbClr val="CAC9AA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kumimoji="1" lang="ru-RU" sz="2400">
                <a:solidFill>
                  <a:srgbClr val="000000"/>
                </a:solidFill>
                <a:latin typeface="굴림" pitchFamily="50" charset="-127"/>
                <a:cs typeface="+mn-cs"/>
              </a:endParaRPr>
            </a:p>
          </p:txBody>
        </p:sp>
        <p:sp>
          <p:nvSpPr>
            <p:cNvPr id="1038" name="Rectangle 14"/>
            <p:cNvSpPr>
              <a:spLocks noChangeArrowheads="1"/>
            </p:cNvSpPr>
            <p:nvPr/>
          </p:nvSpPr>
          <p:spPr bwMode="auto">
            <a:xfrm>
              <a:off x="288" y="192"/>
              <a:ext cx="336" cy="480"/>
            </a:xfrm>
            <a:prstGeom prst="rect">
              <a:avLst/>
            </a:prstGeom>
            <a:solidFill>
              <a:schemeClr val="folHlink">
                <a:alpha val="50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kumimoji="1" lang="ru-RU" sz="2400">
                <a:solidFill>
                  <a:srgbClr val="000000"/>
                </a:solidFill>
                <a:latin typeface="굴림" pitchFamily="50" charset="-127"/>
                <a:cs typeface="+mn-cs"/>
              </a:endParaRPr>
            </a:p>
          </p:txBody>
        </p:sp>
        <p:sp>
          <p:nvSpPr>
            <p:cNvPr id="1039" name="Rectangle 15"/>
            <p:cNvSpPr>
              <a:spLocks noChangeArrowheads="1"/>
            </p:cNvSpPr>
            <p:nvPr/>
          </p:nvSpPr>
          <p:spPr bwMode="auto">
            <a:xfrm>
              <a:off x="0" y="672"/>
              <a:ext cx="288" cy="2640"/>
            </a:xfrm>
            <a:prstGeom prst="rect">
              <a:avLst/>
            </a:prstGeom>
            <a:gradFill rotWithShape="0">
              <a:gsLst>
                <a:gs pos="0">
                  <a:srgbClr val="C1AE8F"/>
                </a:gs>
                <a:gs pos="100000">
                  <a:schemeClr val="bg1"/>
                </a:gs>
              </a:gsLst>
              <a:lin ang="54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kumimoji="1" lang="ru-RU" sz="2400">
                <a:solidFill>
                  <a:srgbClr val="000000"/>
                </a:solidFill>
                <a:latin typeface="굴림" pitchFamily="50" charset="-127"/>
                <a:cs typeface="+mn-cs"/>
              </a:endParaRPr>
            </a:p>
          </p:txBody>
        </p:sp>
        <p:sp>
          <p:nvSpPr>
            <p:cNvPr id="1040" name="Rectangle 16"/>
            <p:cNvSpPr>
              <a:spLocks noChangeArrowheads="1"/>
            </p:cNvSpPr>
            <p:nvPr/>
          </p:nvSpPr>
          <p:spPr bwMode="auto">
            <a:xfrm>
              <a:off x="0" y="192"/>
              <a:ext cx="288" cy="48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kumimoji="1" lang="ru-RU" sz="2400">
                <a:solidFill>
                  <a:srgbClr val="000000"/>
                </a:solidFill>
                <a:latin typeface="굴림" pitchFamily="50" charset="-127"/>
                <a:cs typeface="+mn-cs"/>
              </a:endParaRPr>
            </a:p>
          </p:txBody>
        </p:sp>
        <p:sp>
          <p:nvSpPr>
            <p:cNvPr id="1041" name="Rectangle 17"/>
            <p:cNvSpPr>
              <a:spLocks noChangeArrowheads="1"/>
            </p:cNvSpPr>
            <p:nvPr/>
          </p:nvSpPr>
          <p:spPr bwMode="auto">
            <a:xfrm>
              <a:off x="0" y="0"/>
              <a:ext cx="624" cy="192"/>
            </a:xfrm>
            <a:prstGeom prst="rect">
              <a:avLst/>
            </a:prstGeom>
            <a:solidFill>
              <a:srgbClr val="99CC00"/>
            </a:solidFill>
            <a:ln w="19050">
              <a:solidFill>
                <a:srgbClr val="80808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kumimoji="1" lang="ru-RU" sz="2400">
                <a:solidFill>
                  <a:srgbClr val="000000"/>
                </a:solidFill>
                <a:latin typeface="굴림" pitchFamily="50" charset="-127"/>
                <a:cs typeface="+mn-cs"/>
              </a:endParaRPr>
            </a:p>
          </p:txBody>
        </p:sp>
        <p:sp>
          <p:nvSpPr>
            <p:cNvPr id="1042" name="Rectangle 18"/>
            <p:cNvSpPr>
              <a:spLocks noChangeArrowheads="1"/>
            </p:cNvSpPr>
            <p:nvPr/>
          </p:nvSpPr>
          <p:spPr bwMode="auto">
            <a:xfrm>
              <a:off x="624" y="0"/>
              <a:ext cx="2976" cy="192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80808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kumimoji="1" lang="ru-RU" sz="2400">
                <a:solidFill>
                  <a:srgbClr val="000000"/>
                </a:solidFill>
                <a:latin typeface="굴림" pitchFamily="50" charset="-127"/>
                <a:cs typeface="+mn-cs"/>
              </a:endParaRPr>
            </a:p>
          </p:txBody>
        </p:sp>
        <p:sp>
          <p:nvSpPr>
            <p:cNvPr id="1043" name="Line 19"/>
            <p:cNvSpPr>
              <a:spLocks noChangeShapeType="1"/>
            </p:cNvSpPr>
            <p:nvPr/>
          </p:nvSpPr>
          <p:spPr bwMode="auto">
            <a:xfrm flipV="1">
              <a:off x="288" y="192"/>
              <a:ext cx="0" cy="4128"/>
            </a:xfrm>
            <a:prstGeom prst="line">
              <a:avLst/>
            </a:prstGeom>
            <a:noFill/>
            <a:ln w="76200">
              <a:solidFill>
                <a:srgbClr val="80808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solidFill>
                  <a:srgbClr val="000000"/>
                </a:solidFill>
                <a:latin typeface="+mn-lt"/>
                <a:cs typeface="+mn-cs"/>
              </a:endParaRPr>
            </a:p>
          </p:txBody>
        </p:sp>
        <p:sp>
          <p:nvSpPr>
            <p:cNvPr id="1044" name="Line 20"/>
            <p:cNvSpPr>
              <a:spLocks noChangeShapeType="1"/>
            </p:cNvSpPr>
            <p:nvPr/>
          </p:nvSpPr>
          <p:spPr bwMode="auto">
            <a:xfrm>
              <a:off x="288" y="4224"/>
              <a:ext cx="5472" cy="0"/>
            </a:xfrm>
            <a:prstGeom prst="line">
              <a:avLst/>
            </a:prstGeom>
            <a:noFill/>
            <a:ln w="57150">
              <a:solidFill>
                <a:srgbClr val="80808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solidFill>
                  <a:srgbClr val="000000"/>
                </a:solidFill>
                <a:latin typeface="+mn-lt"/>
                <a:cs typeface="+mn-cs"/>
              </a:endParaRPr>
            </a:p>
          </p:txBody>
        </p:sp>
        <p:sp>
          <p:nvSpPr>
            <p:cNvPr id="1045" name="Line 21"/>
            <p:cNvSpPr>
              <a:spLocks noChangeShapeType="1"/>
            </p:cNvSpPr>
            <p:nvPr/>
          </p:nvSpPr>
          <p:spPr bwMode="auto">
            <a:xfrm flipV="1">
              <a:off x="5520" y="0"/>
              <a:ext cx="0" cy="4224"/>
            </a:xfrm>
            <a:prstGeom prst="line">
              <a:avLst/>
            </a:prstGeom>
            <a:noFill/>
            <a:ln w="57150">
              <a:solidFill>
                <a:srgbClr val="80808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solidFill>
                  <a:srgbClr val="000000"/>
                </a:solidFill>
                <a:latin typeface="+mn-lt"/>
                <a:cs typeface="+mn-cs"/>
              </a:endParaRPr>
            </a:p>
          </p:txBody>
        </p:sp>
        <p:sp>
          <p:nvSpPr>
            <p:cNvPr id="1046" name="Line 22"/>
            <p:cNvSpPr>
              <a:spLocks noChangeShapeType="1"/>
            </p:cNvSpPr>
            <p:nvPr/>
          </p:nvSpPr>
          <p:spPr bwMode="auto">
            <a:xfrm>
              <a:off x="0" y="192"/>
              <a:ext cx="5760" cy="0"/>
            </a:xfrm>
            <a:prstGeom prst="line">
              <a:avLst/>
            </a:prstGeom>
            <a:noFill/>
            <a:ln w="38100">
              <a:solidFill>
                <a:srgbClr val="80808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solidFill>
                  <a:srgbClr val="000000"/>
                </a:solidFill>
                <a:latin typeface="+mn-lt"/>
                <a:cs typeface="+mn-cs"/>
              </a:endParaRPr>
            </a:p>
          </p:txBody>
        </p:sp>
        <p:sp>
          <p:nvSpPr>
            <p:cNvPr id="1047" name="Line 23"/>
            <p:cNvSpPr>
              <a:spLocks noChangeShapeType="1"/>
            </p:cNvSpPr>
            <p:nvPr/>
          </p:nvSpPr>
          <p:spPr bwMode="auto">
            <a:xfrm flipH="1">
              <a:off x="3600" y="288"/>
              <a:ext cx="2160" cy="0"/>
            </a:xfrm>
            <a:prstGeom prst="line">
              <a:avLst/>
            </a:prstGeom>
            <a:noFill/>
            <a:ln w="19050">
              <a:solidFill>
                <a:srgbClr val="80808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solidFill>
                  <a:srgbClr val="000000"/>
                </a:solidFill>
                <a:latin typeface="+mn-lt"/>
                <a:cs typeface="+mn-cs"/>
              </a:endParaRPr>
            </a:p>
          </p:txBody>
        </p:sp>
        <p:sp>
          <p:nvSpPr>
            <p:cNvPr id="1048" name="Line 24"/>
            <p:cNvSpPr>
              <a:spLocks noChangeShapeType="1"/>
            </p:cNvSpPr>
            <p:nvPr/>
          </p:nvSpPr>
          <p:spPr bwMode="auto">
            <a:xfrm flipV="1">
              <a:off x="3600" y="0"/>
              <a:ext cx="0" cy="288"/>
            </a:xfrm>
            <a:prstGeom prst="line">
              <a:avLst/>
            </a:prstGeom>
            <a:noFill/>
            <a:ln w="19050">
              <a:solidFill>
                <a:srgbClr val="80808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solidFill>
                  <a:srgbClr val="000000"/>
                </a:solidFill>
                <a:latin typeface="+mn-lt"/>
                <a:cs typeface="+mn-cs"/>
              </a:endParaRPr>
            </a:p>
          </p:txBody>
        </p:sp>
        <p:sp>
          <p:nvSpPr>
            <p:cNvPr id="1049" name="Line 25"/>
            <p:cNvSpPr>
              <a:spLocks noChangeShapeType="1"/>
            </p:cNvSpPr>
            <p:nvPr/>
          </p:nvSpPr>
          <p:spPr bwMode="auto">
            <a:xfrm>
              <a:off x="5520" y="1248"/>
              <a:ext cx="24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solidFill>
                  <a:srgbClr val="000000"/>
                </a:solidFill>
                <a:latin typeface="+mn-lt"/>
                <a:cs typeface="+mn-cs"/>
              </a:endParaRPr>
            </a:p>
          </p:txBody>
        </p:sp>
        <p:sp>
          <p:nvSpPr>
            <p:cNvPr id="1050" name="Line 26"/>
            <p:cNvSpPr>
              <a:spLocks noChangeShapeType="1"/>
            </p:cNvSpPr>
            <p:nvPr/>
          </p:nvSpPr>
          <p:spPr bwMode="auto">
            <a:xfrm>
              <a:off x="624" y="0"/>
              <a:ext cx="0" cy="672"/>
            </a:xfrm>
            <a:prstGeom prst="line">
              <a:avLst/>
            </a:prstGeom>
            <a:noFill/>
            <a:ln w="19050">
              <a:solidFill>
                <a:srgbClr val="80808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solidFill>
                  <a:srgbClr val="000000"/>
                </a:solidFill>
                <a:latin typeface="+mn-lt"/>
                <a:cs typeface="+mn-cs"/>
              </a:endParaRPr>
            </a:p>
          </p:txBody>
        </p:sp>
        <p:sp>
          <p:nvSpPr>
            <p:cNvPr id="1051" name="Line 27"/>
            <p:cNvSpPr>
              <a:spLocks noChangeShapeType="1"/>
            </p:cNvSpPr>
            <p:nvPr/>
          </p:nvSpPr>
          <p:spPr bwMode="auto">
            <a:xfrm flipH="1">
              <a:off x="0" y="672"/>
              <a:ext cx="624" cy="0"/>
            </a:xfrm>
            <a:prstGeom prst="line">
              <a:avLst/>
            </a:prstGeom>
            <a:noFill/>
            <a:ln w="28575">
              <a:solidFill>
                <a:srgbClr val="80808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solidFill>
                  <a:srgbClr val="000000"/>
                </a:solidFill>
                <a:latin typeface="+mn-lt"/>
                <a:cs typeface="+mn-cs"/>
              </a:endParaRPr>
            </a:p>
          </p:txBody>
        </p:sp>
        <p:sp>
          <p:nvSpPr>
            <p:cNvPr id="1052" name="Line 28"/>
            <p:cNvSpPr>
              <a:spLocks noChangeShapeType="1"/>
            </p:cNvSpPr>
            <p:nvPr/>
          </p:nvSpPr>
          <p:spPr bwMode="auto">
            <a:xfrm flipV="1">
              <a:off x="1680" y="3936"/>
              <a:ext cx="0" cy="384"/>
            </a:xfrm>
            <a:prstGeom prst="line">
              <a:avLst/>
            </a:prstGeom>
            <a:noFill/>
            <a:ln w="19050">
              <a:solidFill>
                <a:srgbClr val="80808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solidFill>
                  <a:srgbClr val="000000"/>
                </a:solidFill>
                <a:latin typeface="+mn-lt"/>
                <a:cs typeface="+mn-cs"/>
              </a:endParaRPr>
            </a:p>
          </p:txBody>
        </p:sp>
        <p:sp>
          <p:nvSpPr>
            <p:cNvPr id="1053" name="Line 29"/>
            <p:cNvSpPr>
              <a:spLocks noChangeShapeType="1"/>
            </p:cNvSpPr>
            <p:nvPr/>
          </p:nvSpPr>
          <p:spPr bwMode="auto">
            <a:xfrm>
              <a:off x="1680" y="3936"/>
              <a:ext cx="4080" cy="0"/>
            </a:xfrm>
            <a:prstGeom prst="line">
              <a:avLst/>
            </a:prstGeom>
            <a:noFill/>
            <a:ln w="19050">
              <a:solidFill>
                <a:srgbClr val="80808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solidFill>
                  <a:srgbClr val="000000"/>
                </a:solidFill>
                <a:latin typeface="+mn-lt"/>
                <a:cs typeface="+mn-cs"/>
              </a:endParaRPr>
            </a:p>
          </p:txBody>
        </p:sp>
        <p:sp>
          <p:nvSpPr>
            <p:cNvPr id="1054" name="Line 30"/>
            <p:cNvSpPr>
              <a:spLocks noChangeShapeType="1"/>
            </p:cNvSpPr>
            <p:nvPr/>
          </p:nvSpPr>
          <p:spPr bwMode="auto">
            <a:xfrm flipH="1">
              <a:off x="0" y="3312"/>
              <a:ext cx="288" cy="0"/>
            </a:xfrm>
            <a:prstGeom prst="line">
              <a:avLst/>
            </a:prstGeom>
            <a:noFill/>
            <a:ln w="28575">
              <a:solidFill>
                <a:srgbClr val="80808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solidFill>
                  <a:srgbClr val="000000"/>
                </a:solidFill>
                <a:latin typeface="+mn-lt"/>
                <a:cs typeface="+mn-cs"/>
              </a:endParaRPr>
            </a:p>
          </p:txBody>
        </p:sp>
        <p:sp>
          <p:nvSpPr>
            <p:cNvPr id="1055" name="Line 31"/>
            <p:cNvSpPr>
              <a:spLocks noChangeShapeType="1"/>
            </p:cNvSpPr>
            <p:nvPr/>
          </p:nvSpPr>
          <p:spPr bwMode="auto">
            <a:xfrm flipH="1">
              <a:off x="0" y="3408"/>
              <a:ext cx="288" cy="0"/>
            </a:xfrm>
            <a:prstGeom prst="line">
              <a:avLst/>
            </a:prstGeom>
            <a:noFill/>
            <a:ln w="28575">
              <a:solidFill>
                <a:srgbClr val="80808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solidFill>
                  <a:srgbClr val="000000"/>
                </a:solidFill>
                <a:latin typeface="+mn-lt"/>
                <a:cs typeface="+mn-cs"/>
              </a:endParaRPr>
            </a:p>
          </p:txBody>
        </p:sp>
      </p:grpSp>
      <p:sp>
        <p:nvSpPr>
          <p:cNvPr id="307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274638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307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64275"/>
            <a:ext cx="2133600" cy="384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solidFill>
                  <a:srgbClr val="808080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64275"/>
            <a:ext cx="2895600" cy="384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solidFill>
                  <a:srgbClr val="808080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67450"/>
            <a:ext cx="2133600" cy="384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>
                <a:solidFill>
                  <a:srgbClr val="808080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6D6D7EE0-6711-445A-8891-FCD696380E4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bg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bg2"/>
          </a:solidFill>
          <a:latin typeface="Century Gothic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bg2"/>
          </a:solidFill>
          <a:latin typeface="Century Gothic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bg2"/>
          </a:solidFill>
          <a:latin typeface="Century Gothic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bg2"/>
          </a:solidFill>
          <a:latin typeface="Century Gothic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bg2"/>
          </a:solidFill>
          <a:latin typeface="Century Gothic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bg2"/>
          </a:solidFill>
          <a:latin typeface="Century Gothic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bg2"/>
          </a:solidFill>
          <a:latin typeface="Century Gothic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bg2"/>
          </a:solidFill>
          <a:latin typeface="Century Gothic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Century Gothic" pitchFamily="34" charset="0"/>
        <a:buChar char="□"/>
        <a:defRPr sz="3200">
          <a:solidFill>
            <a:schemeClr val="bg2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Century Gothic" pitchFamily="34" charset="0"/>
        <a:buChar char="□"/>
        <a:defRPr sz="2800">
          <a:solidFill>
            <a:schemeClr val="bg2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Century Gothic" pitchFamily="34" charset="0"/>
        <a:buChar char="□"/>
        <a:defRPr sz="2400">
          <a:solidFill>
            <a:schemeClr val="bg2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Century Gothic" pitchFamily="34" charset="0"/>
        <a:buChar char="□"/>
        <a:defRPr sz="2000">
          <a:solidFill>
            <a:schemeClr val="bg2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Century Gothic" pitchFamily="34" charset="0"/>
        <a:buChar char="□"/>
        <a:defRPr sz="2000">
          <a:solidFill>
            <a:schemeClr val="bg2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Century Gothic" pitchFamily="34" charset="0"/>
        <a:buChar char="□"/>
        <a:defRPr sz="2000">
          <a:solidFill>
            <a:schemeClr val="bg2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Century Gothic" pitchFamily="34" charset="0"/>
        <a:buChar char="□"/>
        <a:defRPr sz="2000">
          <a:solidFill>
            <a:schemeClr val="bg2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Century Gothic" pitchFamily="34" charset="0"/>
        <a:buChar char="□"/>
        <a:defRPr sz="2000">
          <a:solidFill>
            <a:schemeClr val="bg2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Century Gothic" pitchFamily="34" charset="0"/>
        <a:buChar char="□"/>
        <a:defRPr sz="2000">
          <a:solidFill>
            <a:schemeClr val="bg2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oleObject1.bin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oleObject" Target="../embeddings/oleObject3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oleObject" Target="../embeddings/oleObject5.bin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4" Type="http://schemas.openxmlformats.org/officeDocument/2006/relationships/oleObject" Target="../embeddings/oleObject7.bin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7" Type="http://schemas.openxmlformats.org/officeDocument/2006/relationships/oleObject" Target="../embeddings/oleObject12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11.bin"/><Relationship Id="rId5" Type="http://schemas.openxmlformats.org/officeDocument/2006/relationships/oleObject" Target="../embeddings/oleObject10.bin"/><Relationship Id="rId4" Type="http://schemas.openxmlformats.org/officeDocument/2006/relationships/oleObject" Target="../embeddings/oleObject9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6.xml"/><Relationship Id="rId6" Type="http://schemas.openxmlformats.org/officeDocument/2006/relationships/hyperlink" Target="https://vk.com/id407022472" TargetMode="External"/><Relationship Id="rId5" Type="http://schemas.openxmlformats.org/officeDocument/2006/relationships/hyperlink" Target="mailto:olgadumnova80@mail.ru" TargetMode="External"/><Relationship Id="rId4" Type="http://schemas.openxmlformats.org/officeDocument/2006/relationships/image" Target="../media/image1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/>
        <p:txBody>
          <a:bodyPr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ru-RU" sz="5400" i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n-lt"/>
              </a:rPr>
              <a:t>Непосредственное интегрирование</a:t>
            </a:r>
            <a:endParaRPr lang="ru-RU" sz="5400" i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+mn-lt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428736"/>
            <a:ext cx="8229600" cy="4697427"/>
          </a:xfrm>
        </p:spPr>
        <p:txBody>
          <a:bodyPr/>
          <a:lstStyle/>
          <a:p>
            <a:pPr>
              <a:lnSpc>
                <a:spcPct val="150000"/>
              </a:lnSpc>
              <a:buNone/>
            </a:pPr>
            <a:r>
              <a:rPr lang="en-US" sz="2800" b="1" i="1" dirty="0" smtClean="0"/>
              <a:t>      </a:t>
            </a:r>
            <a:r>
              <a:rPr lang="ru-RU" sz="2800" b="1" i="1" dirty="0" smtClean="0">
                <a:solidFill>
                  <a:srgbClr val="FF0000"/>
                </a:solidFill>
              </a:rPr>
              <a:t>Непосредственное   интегрирование  </a:t>
            </a:r>
            <a:r>
              <a:rPr lang="ru-RU" sz="2800" b="1" i="1" dirty="0" smtClean="0"/>
              <a:t>– это метод,  основанный  на    применении тождественных     преобразований подынтегральной   функции,   а    также основных   свойств    неопределенного интеграла    и   табличных     интегралов.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Непосредственное интегрирование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b="1" i="1" dirty="0" smtClean="0">
                <a:solidFill>
                  <a:srgbClr val="C00000"/>
                </a:solidFill>
              </a:rPr>
              <a:t>Наиболее   часто    используются следующие     преобразования подынтегральной      функции: </a:t>
            </a:r>
          </a:p>
          <a:p>
            <a:pPr>
              <a:buFont typeface="Wingdings" pitchFamily="2" charset="2"/>
              <a:buChar char="ü"/>
            </a:pPr>
            <a:r>
              <a:rPr lang="ru-RU" b="1" i="1" dirty="0" smtClean="0"/>
              <a:t>Деление    числителя   на   знаменатель </a:t>
            </a:r>
            <a:r>
              <a:rPr lang="ru-RU" b="1" i="1" dirty="0" err="1" smtClean="0"/>
              <a:t>почленно</a:t>
            </a:r>
            <a:r>
              <a:rPr lang="ru-RU" b="1" i="1" dirty="0" smtClean="0"/>
              <a:t>;</a:t>
            </a:r>
          </a:p>
          <a:p>
            <a:pPr>
              <a:buFont typeface="Wingdings" pitchFamily="2" charset="2"/>
              <a:buChar char="ü"/>
            </a:pPr>
            <a:r>
              <a:rPr lang="ru-RU" b="1" i="1" dirty="0" smtClean="0"/>
              <a:t>Применение    формул   сокращенного умножения;</a:t>
            </a:r>
          </a:p>
          <a:p>
            <a:pPr>
              <a:buFont typeface="Wingdings" pitchFamily="2" charset="2"/>
              <a:buChar char="ü"/>
            </a:pPr>
            <a:r>
              <a:rPr lang="ru-RU" b="1" i="1" dirty="0" smtClean="0"/>
              <a:t>Применение   тригонометрических тождеств.</a:t>
            </a:r>
          </a:p>
          <a:p>
            <a:endParaRPr lang="ru-RU" b="1" i="1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ru-RU" sz="2800" u="sng" dirty="0" smtClean="0">
                <a:ln w="11430"/>
                <a:solidFill>
                  <a:srgbClr val="C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Пример № 1.</a:t>
            </a:r>
            <a:r>
              <a:rPr lang="ru-RU" sz="2800" dirty="0" smtClean="0">
                <a:ln w="11430"/>
                <a:solidFill>
                  <a:srgbClr val="C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ru-RU" sz="280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Найти</a:t>
            </a:r>
            <a:r>
              <a:rPr lang="en-US" sz="280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ru-RU" sz="280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неопределенный </a:t>
            </a:r>
            <a:r>
              <a:rPr lang="en-US" sz="280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ru-RU" sz="280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интеграл методом</a:t>
            </a:r>
            <a:r>
              <a:rPr lang="en-US" sz="280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ru-RU" sz="280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непосредственного </a:t>
            </a:r>
            <a:r>
              <a:rPr lang="en-US" sz="280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ru-RU" sz="280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интегрирования.</a:t>
            </a:r>
            <a:endParaRPr lang="ru-RU" sz="280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2214554"/>
            <a:ext cx="8929718" cy="3911609"/>
          </a:xfrm>
        </p:spPr>
        <p:txBody>
          <a:bodyPr/>
          <a:lstStyle/>
          <a:p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>Используя 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>свойство 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>неопределенного 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>интеграла, вынесем 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>за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> знак 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>интеграла 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>постоянный множитель. </a:t>
            </a:r>
            <a:endParaRPr lang="en-US" sz="2800" b="1" i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>Затем,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> выполняя 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>элементарные 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>математические 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>преобразования, 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>приведем подынтегральную 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>функцию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> к 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>степенному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> виду:</a:t>
            </a:r>
            <a:endParaRPr lang="ru-RU" sz="2800" b="1" i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6866" name="Picture 2" descr="http://gigabaza.ru/images/72/142126/52c144f4.gi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286116" y="1500174"/>
            <a:ext cx="1928826" cy="746642"/>
          </a:xfrm>
          <a:prstGeom prst="rect">
            <a:avLst/>
          </a:prstGeom>
          <a:noFill/>
        </p:spPr>
      </p:pic>
      <p:graphicFrame>
        <p:nvGraphicFramePr>
          <p:cNvPr id="5" name="Объект 4"/>
          <p:cNvGraphicFramePr>
            <a:graphicFrameLocks noChangeAspect="1"/>
          </p:cNvGraphicFramePr>
          <p:nvPr/>
        </p:nvGraphicFramePr>
        <p:xfrm>
          <a:off x="428596" y="5286388"/>
          <a:ext cx="8428038" cy="1303338"/>
        </p:xfrm>
        <a:graphic>
          <a:graphicData uri="http://schemas.openxmlformats.org/presentationml/2006/ole">
            <p:oleObj spid="_x0000_s67586" name="Формула" r:id="rId4" imgW="3365280" imgH="520560" progId="Equation.3">
              <p:embed/>
            </p:oleObj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428604"/>
            <a:ext cx="3643306" cy="571504"/>
          </a:xfrm>
        </p:spPr>
        <p:txBody>
          <a:bodyPr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ru-RU" sz="400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</a:rPr>
              <a:t>Пример № 2.</a:t>
            </a:r>
            <a:endParaRPr lang="ru-RU" sz="400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+mn-lt"/>
            </a:endParaRPr>
          </a:p>
        </p:txBody>
      </p:sp>
      <p:graphicFrame>
        <p:nvGraphicFramePr>
          <p:cNvPr id="4" name="Содержимое 3"/>
          <p:cNvGraphicFramePr>
            <a:graphicFrameLocks noChangeAspect="1"/>
          </p:cNvGraphicFramePr>
          <p:nvPr>
            <p:ph idx="1"/>
          </p:nvPr>
        </p:nvGraphicFramePr>
        <p:xfrm>
          <a:off x="4347944" y="95532"/>
          <a:ext cx="2510072" cy="1118889"/>
        </p:xfrm>
        <a:graphic>
          <a:graphicData uri="http://schemas.openxmlformats.org/presentationml/2006/ole">
            <p:oleObj spid="_x0000_s62466" name="Формула" r:id="rId3" imgW="1054080" imgH="469800" progId="Equation.3">
              <p:embed/>
            </p:oleObj>
          </a:graphicData>
        </a:graphic>
      </p:graphicFrame>
      <p:graphicFrame>
        <p:nvGraphicFramePr>
          <p:cNvPr id="39939" name="Содержимое 3"/>
          <p:cNvGraphicFramePr>
            <a:graphicFrameLocks noChangeAspect="1"/>
          </p:cNvGraphicFramePr>
          <p:nvPr/>
        </p:nvGraphicFramePr>
        <p:xfrm>
          <a:off x="2214546" y="1571612"/>
          <a:ext cx="6391275" cy="4705350"/>
        </p:xfrm>
        <a:graphic>
          <a:graphicData uri="http://schemas.openxmlformats.org/presentationml/2006/ole">
            <p:oleObj spid="_x0000_s62467" name="Формула" r:id="rId4" imgW="2692080" imgH="1981080" progId="Equation.3">
              <p:embed/>
            </p:oleObj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428596" y="1285860"/>
            <a:ext cx="200369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i="1" dirty="0" smtClean="0">
                <a:solidFill>
                  <a:srgbClr val="C00000"/>
                </a:solidFill>
              </a:rPr>
              <a:t>Решение: </a:t>
            </a:r>
            <a:endParaRPr lang="ru-RU" sz="3200" b="1" i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0"/>
            <a:ext cx="8229600" cy="785794"/>
          </a:xfrm>
        </p:spPr>
        <p:txBody>
          <a:bodyPr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ru-RU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</a:rPr>
              <a:t>Пример № 3.</a:t>
            </a:r>
            <a:endParaRPr lang="ru-RU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+mn-lt"/>
            </a:endParaRPr>
          </a:p>
        </p:txBody>
      </p:sp>
      <p:graphicFrame>
        <p:nvGraphicFramePr>
          <p:cNvPr id="4" name="Содержимое 3"/>
          <p:cNvGraphicFramePr>
            <a:graphicFrameLocks noChangeAspect="1"/>
          </p:cNvGraphicFramePr>
          <p:nvPr>
            <p:ph idx="1"/>
          </p:nvPr>
        </p:nvGraphicFramePr>
        <p:xfrm>
          <a:off x="571472" y="1500174"/>
          <a:ext cx="2614694" cy="933672"/>
        </p:xfrm>
        <a:graphic>
          <a:graphicData uri="http://schemas.openxmlformats.org/presentationml/2006/ole">
            <p:oleObj spid="_x0000_s63490" name="Формула" r:id="rId3" imgW="888840" imgH="317160" progId="Equation.3">
              <p:embed/>
            </p:oleObj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3428992" y="2500306"/>
            <a:ext cx="190109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i="1" dirty="0" smtClean="0">
                <a:solidFill>
                  <a:srgbClr val="FF0000"/>
                </a:solidFill>
              </a:rPr>
              <a:t>Решение:</a:t>
            </a:r>
            <a:endParaRPr lang="ru-RU" sz="3200" b="1" i="1" dirty="0">
              <a:solidFill>
                <a:srgbClr val="FF0000"/>
              </a:solidFill>
            </a:endParaRPr>
          </a:p>
        </p:txBody>
      </p:sp>
      <p:graphicFrame>
        <p:nvGraphicFramePr>
          <p:cNvPr id="58371" name="Содержимое 3"/>
          <p:cNvGraphicFramePr>
            <a:graphicFrameLocks noChangeAspect="1"/>
          </p:cNvGraphicFramePr>
          <p:nvPr/>
        </p:nvGraphicFramePr>
        <p:xfrm>
          <a:off x="1000100" y="3857628"/>
          <a:ext cx="7277100" cy="2151063"/>
        </p:xfrm>
        <a:graphic>
          <a:graphicData uri="http://schemas.openxmlformats.org/presentationml/2006/ole">
            <p:oleObj spid="_x0000_s63491" name="Формула" r:id="rId4" imgW="2920680" imgH="863280" progId="Equation.3">
              <p:embed/>
            </p:oleObj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0"/>
            <a:ext cx="8229600" cy="785794"/>
          </a:xfrm>
        </p:spPr>
        <p:txBody>
          <a:bodyPr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ru-RU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</a:rPr>
              <a:t>Пример № 4.</a:t>
            </a:r>
            <a:endParaRPr lang="ru-RU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+mn-lt"/>
            </a:endParaRPr>
          </a:p>
        </p:txBody>
      </p:sp>
      <p:graphicFrame>
        <p:nvGraphicFramePr>
          <p:cNvPr id="4" name="Содержимое 3"/>
          <p:cNvGraphicFramePr>
            <a:graphicFrameLocks noChangeAspect="1"/>
          </p:cNvGraphicFramePr>
          <p:nvPr>
            <p:ph idx="1"/>
          </p:nvPr>
        </p:nvGraphicFramePr>
        <p:xfrm>
          <a:off x="928662" y="1428736"/>
          <a:ext cx="2036762" cy="933450"/>
        </p:xfrm>
        <a:graphic>
          <a:graphicData uri="http://schemas.openxmlformats.org/presentationml/2006/ole">
            <p:oleObj spid="_x0000_s64514" name="Формула" r:id="rId3" imgW="609480" imgH="279360" progId="Equation.3">
              <p:embed/>
            </p:oleObj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3500430" y="2357430"/>
            <a:ext cx="190109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i="1" dirty="0" smtClean="0">
                <a:solidFill>
                  <a:srgbClr val="FF0000"/>
                </a:solidFill>
              </a:rPr>
              <a:t>Решение:</a:t>
            </a:r>
            <a:endParaRPr lang="ru-RU" sz="3200" b="1" i="1" dirty="0">
              <a:solidFill>
                <a:srgbClr val="FF0000"/>
              </a:solidFill>
            </a:endParaRPr>
          </a:p>
        </p:txBody>
      </p:sp>
      <p:graphicFrame>
        <p:nvGraphicFramePr>
          <p:cNvPr id="58371" name="Содержимое 3"/>
          <p:cNvGraphicFramePr>
            <a:graphicFrameLocks noChangeAspect="1"/>
          </p:cNvGraphicFramePr>
          <p:nvPr/>
        </p:nvGraphicFramePr>
        <p:xfrm>
          <a:off x="785786" y="3357562"/>
          <a:ext cx="7672780" cy="2714644"/>
        </p:xfrm>
        <a:graphic>
          <a:graphicData uri="http://schemas.openxmlformats.org/presentationml/2006/ole">
            <p:oleObj spid="_x0000_s64515" name="Формула" r:id="rId4" imgW="2438280" imgH="863280" progId="Equation.3">
              <p:embed/>
            </p:oleObj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/>
        <p:txBody>
          <a:bodyPr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ru-RU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</a:rPr>
              <a:t>Пример № </a:t>
            </a:r>
            <a:r>
              <a:rPr lang="ru-RU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</a:rPr>
              <a:t>5.</a:t>
            </a:r>
            <a:endParaRPr lang="ru-RU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+mn-lt"/>
            </a:endParaRPr>
          </a:p>
        </p:txBody>
      </p:sp>
      <p:graphicFrame>
        <p:nvGraphicFramePr>
          <p:cNvPr id="91138" name="Object 2"/>
          <p:cNvGraphicFramePr>
            <a:graphicFrameLocks noChangeAspect="1"/>
          </p:cNvGraphicFramePr>
          <p:nvPr/>
        </p:nvGraphicFramePr>
        <p:xfrm>
          <a:off x="785786" y="1428736"/>
          <a:ext cx="2857520" cy="906636"/>
        </p:xfrm>
        <a:graphic>
          <a:graphicData uri="http://schemas.openxmlformats.org/presentationml/2006/ole">
            <p:oleObj spid="_x0000_s91138" name="Формула" r:id="rId3" imgW="1459866" imgH="495085" progId="Equation.3">
              <p:embed/>
            </p:oleObj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3500430" y="2143116"/>
            <a:ext cx="190109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i="1" dirty="0" smtClean="0">
                <a:solidFill>
                  <a:srgbClr val="FF0000"/>
                </a:solidFill>
              </a:rPr>
              <a:t>Решение:</a:t>
            </a:r>
            <a:endParaRPr lang="ru-RU" sz="3200" b="1" i="1" dirty="0">
              <a:solidFill>
                <a:srgbClr val="FF0000"/>
              </a:solidFill>
            </a:endParaRPr>
          </a:p>
        </p:txBody>
      </p:sp>
      <p:graphicFrame>
        <p:nvGraphicFramePr>
          <p:cNvPr id="91139" name="Object 3"/>
          <p:cNvGraphicFramePr>
            <a:graphicFrameLocks noChangeAspect="1"/>
          </p:cNvGraphicFramePr>
          <p:nvPr/>
        </p:nvGraphicFramePr>
        <p:xfrm>
          <a:off x="2000232" y="2571744"/>
          <a:ext cx="4635500" cy="990600"/>
        </p:xfrm>
        <a:graphic>
          <a:graphicData uri="http://schemas.openxmlformats.org/presentationml/2006/ole">
            <p:oleObj spid="_x0000_s91139" name="Формула" r:id="rId4" imgW="1409088" imgH="431613" progId="Equation.3">
              <p:embed/>
            </p:oleObj>
          </a:graphicData>
        </a:graphic>
      </p:graphicFrame>
      <p:graphicFrame>
        <p:nvGraphicFramePr>
          <p:cNvPr id="91140" name="Object 4"/>
          <p:cNvGraphicFramePr>
            <a:graphicFrameLocks noChangeAspect="1"/>
          </p:cNvGraphicFramePr>
          <p:nvPr/>
        </p:nvGraphicFramePr>
        <p:xfrm>
          <a:off x="2000232" y="3571876"/>
          <a:ext cx="4762500" cy="914400"/>
        </p:xfrm>
        <a:graphic>
          <a:graphicData uri="http://schemas.openxmlformats.org/presentationml/2006/ole">
            <p:oleObj spid="_x0000_s91140" name="Формула" r:id="rId5" imgW="1739900" imgH="393700" progId="Equation.3">
              <p:embed/>
            </p:oleObj>
          </a:graphicData>
        </a:graphic>
      </p:graphicFrame>
      <p:graphicFrame>
        <p:nvGraphicFramePr>
          <p:cNvPr id="91141" name="Object 5"/>
          <p:cNvGraphicFramePr>
            <a:graphicFrameLocks noChangeAspect="1"/>
          </p:cNvGraphicFramePr>
          <p:nvPr/>
        </p:nvGraphicFramePr>
        <p:xfrm>
          <a:off x="2000232" y="4357694"/>
          <a:ext cx="5067300" cy="990600"/>
        </p:xfrm>
        <a:graphic>
          <a:graphicData uri="http://schemas.openxmlformats.org/presentationml/2006/ole">
            <p:oleObj spid="_x0000_s91141" name="Формула" r:id="rId6" imgW="1841400" imgH="393480" progId="Equation.3">
              <p:embed/>
            </p:oleObj>
          </a:graphicData>
        </a:graphic>
      </p:graphicFrame>
      <p:graphicFrame>
        <p:nvGraphicFramePr>
          <p:cNvPr id="91142" name="Object 6"/>
          <p:cNvGraphicFramePr>
            <a:graphicFrameLocks noChangeAspect="1"/>
          </p:cNvGraphicFramePr>
          <p:nvPr/>
        </p:nvGraphicFramePr>
        <p:xfrm>
          <a:off x="2071670" y="5357826"/>
          <a:ext cx="4813300" cy="914400"/>
        </p:xfrm>
        <a:graphic>
          <a:graphicData uri="http://schemas.openxmlformats.org/presentationml/2006/ole">
            <p:oleObj spid="_x0000_s91142" name="Формула" r:id="rId7" imgW="1752600" imgH="3937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91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91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91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91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91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Домашнее задание: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92165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92164" name="Picture 4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285984" y="2214554"/>
            <a:ext cx="2000264" cy="590242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1857356" y="1357298"/>
            <a:ext cx="513820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AutoNum type="arabicParenR"/>
            </a:pPr>
            <a:r>
              <a:rPr lang="ru-RU" sz="2400" dirty="0" smtClean="0"/>
              <a:t>Написать конспект;</a:t>
            </a:r>
          </a:p>
          <a:p>
            <a:pPr marL="342900" indent="-342900">
              <a:buAutoNum type="arabicParenR"/>
            </a:pPr>
            <a:r>
              <a:rPr lang="ru-RU" sz="2400" dirty="0" smtClean="0"/>
              <a:t>Найти неопределённые интегралы:</a:t>
            </a:r>
            <a:endParaRPr lang="ru-RU" sz="2400" dirty="0"/>
          </a:p>
        </p:txBody>
      </p:sp>
      <p:sp>
        <p:nvSpPr>
          <p:cNvPr id="92167" name="Rectangle 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92168" name="Rectangle 8"/>
          <p:cNvSpPr>
            <a:spLocks noChangeArrowheads="1"/>
          </p:cNvSpPr>
          <p:nvPr/>
        </p:nvSpPr>
        <p:spPr bwMode="auto">
          <a:xfrm>
            <a:off x="647700" y="7905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92180" name="Rectangle 20"/>
          <p:cNvSpPr>
            <a:spLocks noChangeArrowheads="1"/>
          </p:cNvSpPr>
          <p:nvPr/>
        </p:nvSpPr>
        <p:spPr bwMode="auto">
          <a:xfrm>
            <a:off x="647700" y="7905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92182" name="Rectangle 2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92181" name="Picture 21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357422" y="3071810"/>
            <a:ext cx="1857388" cy="692299"/>
          </a:xfrm>
          <a:prstGeom prst="rect">
            <a:avLst/>
          </a:prstGeom>
          <a:noFill/>
        </p:spPr>
      </p:pic>
      <p:sp>
        <p:nvSpPr>
          <p:cNvPr id="92184" name="Rectangle 2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92183" name="Picture 23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357422" y="3857628"/>
            <a:ext cx="1571636" cy="673558"/>
          </a:xfrm>
          <a:prstGeom prst="rect">
            <a:avLst/>
          </a:prstGeom>
          <a:noFill/>
        </p:spPr>
      </p:pic>
      <p:sp>
        <p:nvSpPr>
          <p:cNvPr id="92185" name="Rectangle 25"/>
          <p:cNvSpPr>
            <a:spLocks noChangeArrowheads="1"/>
          </p:cNvSpPr>
          <p:nvPr/>
        </p:nvSpPr>
        <p:spPr bwMode="auto">
          <a:xfrm>
            <a:off x="0" y="8001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8" name="Прямоугольник 27"/>
          <p:cNvSpPr/>
          <p:nvPr/>
        </p:nvSpPr>
        <p:spPr>
          <a:xfrm>
            <a:off x="928662" y="4786322"/>
            <a:ext cx="7715304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solidFill>
                  <a:srgbClr val="C00000"/>
                </a:solidFill>
              </a:rPr>
              <a:t>Сфотографировать свою работу и </a:t>
            </a:r>
            <a:r>
              <a:rPr lang="ru-RU" dirty="0" smtClean="0">
                <a:solidFill>
                  <a:srgbClr val="C00000"/>
                </a:solidFill>
              </a:rPr>
              <a:t>отправить на электронную почту преподавателя </a:t>
            </a:r>
            <a:r>
              <a:rPr lang="en-US" dirty="0" smtClean="0">
                <a:solidFill>
                  <a:srgbClr val="C00000"/>
                </a:solidFill>
                <a:hlinkClick r:id="rId5"/>
              </a:rPr>
              <a:t>olgadumnova80@mail.ru</a:t>
            </a:r>
            <a:r>
              <a:rPr lang="ru-RU" dirty="0" smtClean="0">
                <a:solidFill>
                  <a:srgbClr val="C00000"/>
                </a:solidFill>
              </a:rPr>
              <a:t> или в личные сообщения «В контакте» </a:t>
            </a:r>
            <a:r>
              <a:rPr lang="ru-RU" u="sng" dirty="0" smtClean="0">
                <a:hlinkClick r:id="rId6"/>
              </a:rPr>
              <a:t>https://vk.com/id407022472</a:t>
            </a:r>
            <a:r>
              <a:rPr lang="ru-RU" dirty="0" smtClean="0"/>
              <a:t> Ольга </a:t>
            </a:r>
            <a:r>
              <a:rPr lang="ru-RU" dirty="0" err="1" smtClean="0"/>
              <a:t>Думнова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122">
  <a:themeElements>
    <a:clrScheme name="Аспект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Классическая">
      <a:maj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1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Классическая">
      <a:maj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10069040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 Theme">
      <a:majorFont>
        <a:latin typeface="Century Gothic"/>
        <a:ea typeface=""/>
        <a:cs typeface=""/>
      </a:majorFont>
      <a:minorFont>
        <a:latin typeface="Century Gothic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6666"/>
        </a:dk1>
        <a:lt1>
          <a:srgbClr val="FFFFFF"/>
        </a:lt1>
        <a:dk2>
          <a:srgbClr val="5E761C"/>
        </a:dk2>
        <a:lt2>
          <a:srgbClr val="777777"/>
        </a:lt2>
        <a:accent1>
          <a:srgbClr val="D5F470"/>
        </a:accent1>
        <a:accent2>
          <a:srgbClr val="EDCCFB"/>
        </a:accent2>
        <a:accent3>
          <a:srgbClr val="FFFFFF"/>
        </a:accent3>
        <a:accent4>
          <a:srgbClr val="005656"/>
        </a:accent4>
        <a:accent5>
          <a:srgbClr val="E7F8BB"/>
        </a:accent5>
        <a:accent6>
          <a:srgbClr val="D7B9E3"/>
        </a:accent6>
        <a:hlink>
          <a:srgbClr val="FF99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D5F470"/>
        </a:accent1>
        <a:accent2>
          <a:srgbClr val="EDC9FB"/>
        </a:accent2>
        <a:accent3>
          <a:srgbClr val="FFFFFF"/>
        </a:accent3>
        <a:accent4>
          <a:srgbClr val="000000"/>
        </a:accent4>
        <a:accent5>
          <a:srgbClr val="E7F8BB"/>
        </a:accent5>
        <a:accent6>
          <a:srgbClr val="D7B6E3"/>
        </a:accent6>
        <a:hlink>
          <a:srgbClr val="BFC3FD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6600"/>
        </a:dk2>
        <a:lt2>
          <a:srgbClr val="808080"/>
        </a:lt2>
        <a:accent1>
          <a:srgbClr val="FF6237"/>
        </a:accent1>
        <a:accent2>
          <a:srgbClr val="5F7BF1"/>
        </a:accent2>
        <a:accent3>
          <a:srgbClr val="FFFFFF"/>
        </a:accent3>
        <a:accent4>
          <a:srgbClr val="000000"/>
        </a:accent4>
        <a:accent5>
          <a:srgbClr val="FFB7AE"/>
        </a:accent5>
        <a:accent6>
          <a:srgbClr val="556FDA"/>
        </a:accent6>
        <a:hlink>
          <a:srgbClr val="15DF1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663300"/>
        </a:dk2>
        <a:lt2>
          <a:srgbClr val="808080"/>
        </a:lt2>
        <a:accent1>
          <a:srgbClr val="76C082"/>
        </a:accent1>
        <a:accent2>
          <a:srgbClr val="E3B06D"/>
        </a:accent2>
        <a:accent3>
          <a:srgbClr val="FFFFFF"/>
        </a:accent3>
        <a:accent4>
          <a:srgbClr val="000000"/>
        </a:accent4>
        <a:accent5>
          <a:srgbClr val="BDDCC1"/>
        </a:accent5>
        <a:accent6>
          <a:srgbClr val="CE9F62"/>
        </a:accent6>
        <a:hlink>
          <a:srgbClr val="D8EC42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8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9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10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1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Тема122</Template>
  <TotalTime>910</TotalTime>
  <Words>146</Words>
  <PresentationFormat>Экран (4:3)</PresentationFormat>
  <Paragraphs>22</Paragraphs>
  <Slides>9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3</vt:i4>
      </vt:variant>
      <vt:variant>
        <vt:lpstr>Внедренные серверы OLE</vt:lpstr>
      </vt:variant>
      <vt:variant>
        <vt:i4>2</vt:i4>
      </vt:variant>
      <vt:variant>
        <vt:lpstr>Заголовки слайдов</vt:lpstr>
      </vt:variant>
      <vt:variant>
        <vt:i4>9</vt:i4>
      </vt:variant>
    </vt:vector>
  </HeadingPairs>
  <TitlesOfParts>
    <vt:vector size="14" baseType="lpstr">
      <vt:lpstr>Тема122</vt:lpstr>
      <vt:lpstr>Тема1</vt:lpstr>
      <vt:lpstr>10069040</vt:lpstr>
      <vt:lpstr>Формула</vt:lpstr>
      <vt:lpstr>Microsoft Equation 3.0</vt:lpstr>
      <vt:lpstr>Непосредственное интегрирование</vt:lpstr>
      <vt:lpstr>Слайд 2</vt:lpstr>
      <vt:lpstr>Непосредственное интегрирование</vt:lpstr>
      <vt:lpstr>Пример № 1. Найти  неопределенный  интеграл методом  непосредственного  интегрирования.</vt:lpstr>
      <vt:lpstr>Пример № 2.</vt:lpstr>
      <vt:lpstr>Пример № 3.</vt:lpstr>
      <vt:lpstr>Пример № 4.</vt:lpstr>
      <vt:lpstr>Пример № 5.</vt:lpstr>
      <vt:lpstr>Домашнее задание: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Методы  интегрирования</dc:title>
  <dc:creator>user</dc:creator>
  <cp:lastModifiedBy>SERGEY</cp:lastModifiedBy>
  <cp:revision>14</cp:revision>
  <dcterms:created xsi:type="dcterms:W3CDTF">2018-01-05T15:13:16Z</dcterms:created>
  <dcterms:modified xsi:type="dcterms:W3CDTF">2022-02-06T09:01:37Z</dcterms:modified>
</cp:coreProperties>
</file>