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-28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26" Type="http://schemas.openxmlformats.org/officeDocument/2006/relationships/image" Target="../media/image54.png"/><Relationship Id="rId3" Type="http://schemas.openxmlformats.org/officeDocument/2006/relationships/image" Target="../media/image31.png"/><Relationship Id="rId21" Type="http://schemas.openxmlformats.org/officeDocument/2006/relationships/image" Target="../media/image49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5" Type="http://schemas.openxmlformats.org/officeDocument/2006/relationships/image" Target="../media/image5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24" Type="http://schemas.openxmlformats.org/officeDocument/2006/relationships/image" Target="../media/image52.png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23" Type="http://schemas.openxmlformats.org/officeDocument/2006/relationships/image" Target="../media/image51.png"/><Relationship Id="rId28" Type="http://schemas.openxmlformats.org/officeDocument/2006/relationships/image" Target="../media/image56.png"/><Relationship Id="rId10" Type="http://schemas.openxmlformats.org/officeDocument/2006/relationships/image" Target="../media/image38.png"/><Relationship Id="rId19" Type="http://schemas.openxmlformats.org/officeDocument/2006/relationships/image" Target="../media/image47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50.png"/><Relationship Id="rId27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ts val="5000"/>
              <a:buFont typeface="Calibri"/>
              <a:buNone/>
            </a:pPr>
            <a:r>
              <a:rPr lang="ru-RU" sz="5000" b="1">
                <a:solidFill>
                  <a:srgbClr val="003366"/>
                </a:solidFill>
              </a:rPr>
              <a:t>Формулы понижения </a:t>
            </a:r>
            <a:br>
              <a:rPr lang="ru-RU" sz="5000" b="1">
                <a:solidFill>
                  <a:srgbClr val="003366"/>
                </a:solidFill>
              </a:rPr>
            </a:br>
            <a:r>
              <a:rPr lang="ru-RU" sz="5000" b="1">
                <a:solidFill>
                  <a:srgbClr val="003366"/>
                </a:solidFill>
              </a:rPr>
              <a:t>степени</a:t>
            </a:r>
            <a:endParaRPr sz="5000" b="1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/>
        </p:nvSpPr>
        <p:spPr>
          <a:xfrm>
            <a:off x="100215" y="617209"/>
            <a:ext cx="2594428" cy="36933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78036" y="1163796"/>
            <a:ext cx="2126095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959063" y="1163796"/>
            <a:ext cx="793486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734966" y="1684920"/>
            <a:ext cx="410690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1812925" y="1169253"/>
            <a:ext cx="365806" cy="36933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103436" y="1166134"/>
            <a:ext cx="822918" cy="369332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3" name="Google Shape;103;p15"/>
          <p:cNvSpPr txBox="1"/>
          <p:nvPr/>
        </p:nvSpPr>
        <p:spPr>
          <a:xfrm>
            <a:off x="1126406" y="1692932"/>
            <a:ext cx="410690" cy="36933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107504" y="621515"/>
            <a:ext cx="876074" cy="369332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754560" y="2175872"/>
            <a:ext cx="410690" cy="369332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944620" y="1693822"/>
            <a:ext cx="1197444" cy="369332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1737719" y="615165"/>
            <a:ext cx="966611" cy="369332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98264" y="2715766"/>
            <a:ext cx="2265557" cy="369332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09" name="Google Shape;109;p15"/>
          <p:cNvSpPr txBox="1"/>
          <p:nvPr/>
        </p:nvSpPr>
        <p:spPr>
          <a:xfrm>
            <a:off x="2139885" y="2571154"/>
            <a:ext cx="2382639" cy="610936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4622329" y="620367"/>
            <a:ext cx="2594428" cy="369332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4622329" y="1158684"/>
            <a:ext cx="2126095" cy="369332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4627274" y="1688132"/>
            <a:ext cx="2126095" cy="369332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4618146" y="2173218"/>
            <a:ext cx="3220177" cy="369332"/>
          </a:xfrm>
          <a:prstGeom prst="rect">
            <a:avLst/>
          </a:prstGeom>
          <a:blipFill rotWithShape="1">
            <a:blip r:embed="rId19">
              <a:alphaModFix/>
            </a:blip>
            <a:stretch>
              <a:fillRect b="-1147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4617774" y="2717208"/>
            <a:ext cx="2300053" cy="369332"/>
          </a:xfrm>
          <a:prstGeom prst="rect">
            <a:avLst/>
          </a:prstGeom>
          <a:blipFill rotWithShape="1">
            <a:blip r:embed="rId2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6670898" y="2571750"/>
            <a:ext cx="2431243" cy="610936"/>
          </a:xfrm>
          <a:prstGeom prst="rect">
            <a:avLst/>
          </a:prstGeom>
          <a:blipFill rotWithShape="1">
            <a:blip r:embed="rId2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2754008" y="4148178"/>
            <a:ext cx="36170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Формулы понижения степени</a:t>
            </a:r>
            <a:endParaRPr sz="18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2375259" y="3288371"/>
            <a:ext cx="2137316" cy="610936"/>
          </a:xfrm>
          <a:prstGeom prst="rect">
            <a:avLst/>
          </a:prstGeom>
          <a:blipFill rotWithShape="1">
            <a:blip r:embed="rId2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>
            <a:off x="4622329" y="3271616"/>
            <a:ext cx="2166747" cy="610936"/>
          </a:xfrm>
          <a:prstGeom prst="rect">
            <a:avLst/>
          </a:prstGeom>
          <a:blipFill rotWithShape="1">
            <a:blip r:embed="rId2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/>
        </p:nvSpPr>
        <p:spPr>
          <a:xfrm>
            <a:off x="179512" y="987574"/>
            <a:ext cx="4290021" cy="101380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6734190" y="339502"/>
            <a:ext cx="1726242" cy="49564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1233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6734190" y="821401"/>
            <a:ext cx="1726242" cy="495649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-1233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186784" y="2585582"/>
            <a:ext cx="1777538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-9835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27" name="Google Shape;127;p16"/>
          <p:cNvSpPr txBox="1"/>
          <p:nvPr/>
        </p:nvSpPr>
        <p:spPr>
          <a:xfrm>
            <a:off x="1761450" y="2437298"/>
            <a:ext cx="4109971" cy="661335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>
            <a:spLocks noGrp="1"/>
          </p:cNvSpPr>
          <p:nvPr>
            <p:ph type="title"/>
          </p:nvPr>
        </p:nvSpPr>
        <p:spPr>
          <a:xfrm>
            <a:off x="451360" y="-9254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/>
              <a:t>Пример:</a:t>
            </a:r>
            <a:endParaRPr sz="3200"/>
          </a:p>
        </p:txBody>
      </p:sp>
      <p:sp>
        <p:nvSpPr>
          <p:cNvPr id="133" name="Google Shape;133;p17"/>
          <p:cNvSpPr txBox="1">
            <a:spLocks noGrp="1"/>
          </p:cNvSpPr>
          <p:nvPr>
            <p:ph type="body" idx="1"/>
          </p:nvPr>
        </p:nvSpPr>
        <p:spPr>
          <a:xfrm>
            <a:off x="457200" y="555526"/>
            <a:ext cx="8229600" cy="446449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591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ru-RU"/>
              <a:t> </a:t>
            </a:r>
            <a:endParaRPr/>
          </a:p>
        </p:txBody>
      </p:sp>
      <p:sp>
        <p:nvSpPr>
          <p:cNvPr id="134" name="Google Shape;134;p17"/>
          <p:cNvSpPr/>
          <p:nvPr/>
        </p:nvSpPr>
        <p:spPr>
          <a:xfrm>
            <a:off x="5868144" y="117483"/>
            <a:ext cx="2912079" cy="49564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467544" y="-9254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/>
              <a:t>Пример:</a:t>
            </a:r>
            <a:endParaRPr sz="3200"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467544" y="699542"/>
            <a:ext cx="8229600" cy="396044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665" b="-169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ru-RU"/>
              <a:t> </a:t>
            </a:r>
            <a:endParaRPr/>
          </a:p>
        </p:txBody>
      </p:sp>
      <p:sp>
        <p:nvSpPr>
          <p:cNvPr id="141" name="Google Shape;141;p18"/>
          <p:cNvSpPr/>
          <p:nvPr/>
        </p:nvSpPr>
        <p:spPr>
          <a:xfrm>
            <a:off x="6228184" y="411510"/>
            <a:ext cx="2016224" cy="45839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-1331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457200" y="-136287"/>
            <a:ext cx="8229600" cy="942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/>
              <a:t>Пример:</a:t>
            </a:r>
            <a:endParaRPr sz="3200"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457200" y="699542"/>
            <a:ext cx="8229600" cy="389508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591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dirty="0"/>
              <a:t> </a:t>
            </a:r>
            <a:endParaRPr/>
          </a:p>
        </p:txBody>
      </p:sp>
      <p:sp>
        <p:nvSpPr>
          <p:cNvPr id="148" name="Google Shape;148;p19"/>
          <p:cNvSpPr/>
          <p:nvPr/>
        </p:nvSpPr>
        <p:spPr>
          <a:xfrm>
            <a:off x="1727532" y="1689728"/>
            <a:ext cx="365806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49" name="Google Shape;149;p19"/>
          <p:cNvSpPr/>
          <p:nvPr/>
        </p:nvSpPr>
        <p:spPr>
          <a:xfrm>
            <a:off x="426354" y="1440754"/>
            <a:ext cx="831959" cy="56489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1313945" y="2093985"/>
            <a:ext cx="339414" cy="36933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1" name="Google Shape;151;p19"/>
          <p:cNvSpPr/>
          <p:nvPr/>
        </p:nvSpPr>
        <p:spPr>
          <a:xfrm>
            <a:off x="1316942" y="1362109"/>
            <a:ext cx="1151790" cy="369332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2" name="Google Shape;152;p19"/>
          <p:cNvSpPr/>
          <p:nvPr/>
        </p:nvSpPr>
        <p:spPr>
          <a:xfrm>
            <a:off x="471307" y="2076567"/>
            <a:ext cx="1062791" cy="564898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3" name="Google Shape;153;p19"/>
          <p:cNvSpPr/>
          <p:nvPr/>
        </p:nvSpPr>
        <p:spPr>
          <a:xfrm>
            <a:off x="1313945" y="3201703"/>
            <a:ext cx="410690" cy="369332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4" name="Google Shape;154;p19"/>
          <p:cNvSpPr/>
          <p:nvPr/>
        </p:nvSpPr>
        <p:spPr>
          <a:xfrm>
            <a:off x="1211309" y="2563210"/>
            <a:ext cx="1569917" cy="564898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5" name="Google Shape;155;p19"/>
          <p:cNvSpPr/>
          <p:nvPr/>
        </p:nvSpPr>
        <p:spPr>
          <a:xfrm>
            <a:off x="4061892" y="629433"/>
            <a:ext cx="765128" cy="621388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6" name="Google Shape;156;p19"/>
          <p:cNvSpPr/>
          <p:nvPr/>
        </p:nvSpPr>
        <p:spPr>
          <a:xfrm>
            <a:off x="3288832" y="3203346"/>
            <a:ext cx="1155624" cy="369332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7" name="Google Shape;157;p19"/>
          <p:cNvSpPr/>
          <p:nvPr/>
        </p:nvSpPr>
        <p:spPr>
          <a:xfrm>
            <a:off x="471306" y="3150551"/>
            <a:ext cx="1062791" cy="564898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8" name="Google Shape;158;p19"/>
          <p:cNvSpPr/>
          <p:nvPr/>
        </p:nvSpPr>
        <p:spPr>
          <a:xfrm>
            <a:off x="1525144" y="3112366"/>
            <a:ext cx="891334" cy="564898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59" name="Google Shape;159;p19"/>
          <p:cNvSpPr/>
          <p:nvPr/>
        </p:nvSpPr>
        <p:spPr>
          <a:xfrm>
            <a:off x="2978775" y="3105563"/>
            <a:ext cx="724622" cy="564898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0" name="Google Shape;160;p19"/>
          <p:cNvSpPr txBox="1"/>
          <p:nvPr/>
        </p:nvSpPr>
        <p:spPr>
          <a:xfrm>
            <a:off x="1273914" y="3894021"/>
            <a:ext cx="1346074" cy="369332"/>
          </a:xfrm>
          <a:prstGeom prst="rect">
            <a:avLst/>
          </a:prstGeom>
          <a:blipFill rotWithShape="1">
            <a:blip r:embed="rId1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1" name="Google Shape;161;p19"/>
          <p:cNvSpPr/>
          <p:nvPr/>
        </p:nvSpPr>
        <p:spPr>
          <a:xfrm>
            <a:off x="2301760" y="3105563"/>
            <a:ext cx="747833" cy="564898"/>
          </a:xfrm>
          <a:prstGeom prst="rect">
            <a:avLst/>
          </a:prstGeom>
          <a:blipFill rotWithShape="1">
            <a:blip r:embed="rId1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2436040" y="3877893"/>
            <a:ext cx="603050" cy="369332"/>
          </a:xfrm>
          <a:prstGeom prst="rect">
            <a:avLst/>
          </a:prstGeom>
          <a:blipFill rotWithShape="1">
            <a:blip r:embed="rId1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>
            <a:off x="471307" y="3795886"/>
            <a:ext cx="1062791" cy="564898"/>
          </a:xfrm>
          <a:prstGeom prst="rect">
            <a:avLst/>
          </a:prstGeom>
          <a:blipFill rotWithShape="1">
            <a:blip r:embed="rId1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5357715" y="1503701"/>
            <a:ext cx="603050" cy="369332"/>
          </a:xfrm>
          <a:prstGeom prst="rect">
            <a:avLst/>
          </a:prstGeom>
          <a:blipFill rotWithShape="1">
            <a:blip r:embed="rId2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5" name="Google Shape;165;p19"/>
          <p:cNvSpPr txBox="1"/>
          <p:nvPr/>
        </p:nvSpPr>
        <p:spPr>
          <a:xfrm>
            <a:off x="6165088" y="1493899"/>
            <a:ext cx="79208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или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 txBox="1"/>
          <p:nvPr/>
        </p:nvSpPr>
        <p:spPr>
          <a:xfrm>
            <a:off x="1371258" y="3796238"/>
            <a:ext cx="1151789" cy="564898"/>
          </a:xfrm>
          <a:prstGeom prst="rect">
            <a:avLst/>
          </a:prstGeom>
          <a:blipFill rotWithShape="1">
            <a:blip r:embed="rId21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7" name="Google Shape;167;p19"/>
          <p:cNvSpPr txBox="1"/>
          <p:nvPr/>
        </p:nvSpPr>
        <p:spPr>
          <a:xfrm>
            <a:off x="7666508" y="1488527"/>
            <a:ext cx="603050" cy="369332"/>
          </a:xfrm>
          <a:prstGeom prst="rect">
            <a:avLst/>
          </a:prstGeom>
          <a:blipFill rotWithShape="1">
            <a:blip r:embed="rId2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8" name="Google Shape;168;p19"/>
          <p:cNvSpPr txBox="1"/>
          <p:nvPr/>
        </p:nvSpPr>
        <p:spPr>
          <a:xfrm>
            <a:off x="4487032" y="1974457"/>
            <a:ext cx="1573316" cy="564898"/>
          </a:xfrm>
          <a:prstGeom prst="rect">
            <a:avLst/>
          </a:prstGeom>
          <a:blipFill rotWithShape="1">
            <a:blip r:embed="rId2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69" name="Google Shape;169;p19"/>
          <p:cNvSpPr txBox="1"/>
          <p:nvPr/>
        </p:nvSpPr>
        <p:spPr>
          <a:xfrm>
            <a:off x="4488264" y="2665617"/>
            <a:ext cx="1701556" cy="369332"/>
          </a:xfrm>
          <a:prstGeom prst="rect">
            <a:avLst/>
          </a:prstGeom>
          <a:blipFill rotWithShape="1">
            <a:blip r:embed="rId2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70" name="Google Shape;170;p19"/>
          <p:cNvSpPr txBox="1"/>
          <p:nvPr/>
        </p:nvSpPr>
        <p:spPr>
          <a:xfrm>
            <a:off x="6748424" y="1956925"/>
            <a:ext cx="1158266" cy="564898"/>
          </a:xfrm>
          <a:prstGeom prst="rect">
            <a:avLst/>
          </a:prstGeom>
          <a:blipFill rotWithShape="1">
            <a:blip r:embed="rId2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71" name="Google Shape;171;p19"/>
          <p:cNvSpPr txBox="1"/>
          <p:nvPr/>
        </p:nvSpPr>
        <p:spPr>
          <a:xfrm>
            <a:off x="6740332" y="2569469"/>
            <a:ext cx="1701556" cy="564898"/>
          </a:xfrm>
          <a:prstGeom prst="rect">
            <a:avLst/>
          </a:prstGeom>
          <a:blipFill rotWithShape="1">
            <a:blip r:embed="rId2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72" name="Google Shape;172;p19"/>
          <p:cNvSpPr txBox="1"/>
          <p:nvPr/>
        </p:nvSpPr>
        <p:spPr>
          <a:xfrm>
            <a:off x="6736139" y="3245320"/>
            <a:ext cx="1546870" cy="369332"/>
          </a:xfrm>
          <a:prstGeom prst="rect">
            <a:avLst/>
          </a:prstGeom>
          <a:blipFill rotWithShape="1">
            <a:blip r:embed="rId27">
              <a:alphaModFix/>
            </a:blip>
            <a:stretch>
              <a:fillRect r="-511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173" name="Google Shape;173;p19"/>
          <p:cNvSpPr/>
          <p:nvPr/>
        </p:nvSpPr>
        <p:spPr>
          <a:xfrm>
            <a:off x="4494978" y="4356926"/>
            <a:ext cx="1946943" cy="369332"/>
          </a:xfrm>
          <a:prstGeom prst="rect">
            <a:avLst/>
          </a:prstGeom>
          <a:blipFill rotWithShape="1">
            <a:blip r:embed="rId28">
              <a:alphaModFix/>
            </a:blip>
            <a:stretch>
              <a:fillRect l="-2499" t="-8332" r="-1874" b="-26666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PresentationFormat>Экран (16:9)</PresentationFormat>
  <Paragraphs>62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Формулы понижения  степени</vt:lpstr>
      <vt:lpstr>Слайд 2</vt:lpstr>
      <vt:lpstr>Слайд 3</vt:lpstr>
      <vt:lpstr>Пример:</vt:lpstr>
      <vt:lpstr>Пример:</vt:lpstr>
      <vt:lpstr>Пример: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Формулы понижения  степени</dc:title>
  <cp:lastModifiedBy>SERGEY</cp:lastModifiedBy>
  <cp:revision>2</cp:revision>
  <dcterms:modified xsi:type="dcterms:W3CDTF">2020-12-24T16:31:46Z</dcterms:modified>
</cp:coreProperties>
</file>