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139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Meals and </a:t>
            </a:r>
            <a:r>
              <a:rPr lang="en-US" dirty="0" smtClean="0"/>
              <a:t>snacks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Grilled fish, potatoes and salad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7" y="3298854"/>
            <a:ext cx="2358362" cy="1511192"/>
            <a:chOff x="4656587" y="3298854"/>
            <a:chExt cx="2358362" cy="1511192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Fish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7" y="4348381"/>
              <a:ext cx="1921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Tomatoes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0" name="Picture 2" descr="S:\Shared\EDUCATION TEAM FILES\Photographs Oct 2018 onwards\Medium size photos\Food and Drinks\Oily 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7" y="3306336"/>
            <a:ext cx="3551380" cy="23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Meals and </a:t>
            </a:r>
            <a:r>
              <a:rPr lang="en-US" dirty="0" smtClean="0"/>
              <a:t>snacks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Meals and snacks are made with food from different food groups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2" descr="AKShepherds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1094846" y="3438581"/>
            <a:ext cx="3312368" cy="28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8424285" y="3844246"/>
            <a:ext cx="3335324" cy="2441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1250" y="3584405"/>
            <a:ext cx="20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1250" y="4155446"/>
            <a:ext cx="20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Minced lamb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784" y="4826553"/>
            <a:ext cx="20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7853" y="3168906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would they belong on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Guide?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043" y="5824304"/>
            <a:ext cx="2311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Shepherd’s pie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Pizza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56277" y="3230733"/>
            <a:ext cx="3835326" cy="1976664"/>
            <a:chOff x="790333" y="4474339"/>
            <a:chExt cx="3835326" cy="1976664"/>
          </a:xfrm>
        </p:grpSpPr>
        <p:sp>
          <p:nvSpPr>
            <p:cNvPr id="12" name="TextBox 11"/>
            <p:cNvSpPr txBox="1"/>
            <p:nvPr/>
          </p:nvSpPr>
          <p:spPr>
            <a:xfrm>
              <a:off x="799239" y="4474339"/>
              <a:ext cx="1762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Bread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241" y="5004126"/>
              <a:ext cx="220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Tomato sauce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334" y="5496732"/>
              <a:ext cx="383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Chicken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0333" y="5989338"/>
              <a:ext cx="154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Cheese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S:\Shared\EDUCATION TEAM FILES\Photographs Oct 2018 onwards\Large size photos\Pizza vege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5" y="3227044"/>
            <a:ext cx="4167762" cy="27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03981" y="5223317"/>
            <a:ext cx="209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Fish, wedges and peas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47345" y="3316888"/>
            <a:ext cx="3835326" cy="1976664"/>
            <a:chOff x="790333" y="4474339"/>
            <a:chExt cx="3835326" cy="1976664"/>
          </a:xfrm>
        </p:grpSpPr>
        <p:sp>
          <p:nvSpPr>
            <p:cNvPr id="12" name="TextBox 11"/>
            <p:cNvSpPr txBox="1"/>
            <p:nvPr/>
          </p:nvSpPr>
          <p:spPr>
            <a:xfrm>
              <a:off x="799239" y="4474339"/>
              <a:ext cx="1762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241" y="5004126"/>
              <a:ext cx="2200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Fish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334" y="5496732"/>
              <a:ext cx="383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Peas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0333" y="5989338"/>
              <a:ext cx="154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Tomatoes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 descr="S:\Shared\EDUCATION TEAM FILES\Photographs Oct 2018 onwards\RB to file\fish wedges p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87" y="3183604"/>
            <a:ext cx="3743689" cy="24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Sandwich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1158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Bread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1446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Spread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Cheese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Salad 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 descr="S:\Shared\EDUCATION TEAM FILES\Photographs Oct 2018 onwards\Large size photos\cheese and tomato sandwi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4139" r="13525" b="7115"/>
          <a:stretch/>
        </p:blipFill>
        <p:spPr bwMode="auto">
          <a:xfrm>
            <a:off x="709683" y="3078227"/>
            <a:ext cx="3692938" cy="28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Porridge with apricots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1158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Oats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1446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Milk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Apricots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S:\Shared\EDUCATION TEAM FILES\Photographs Oct 2018 onwards\Medium size photos\Food and Drinks\Porridge with dried aprico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20373" r="23950" b="8527"/>
          <a:stretch/>
        </p:blipFill>
        <p:spPr bwMode="auto">
          <a:xfrm>
            <a:off x="1169274" y="2965025"/>
            <a:ext cx="3224689" cy="30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Roast dinner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Beef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Potatoes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Peas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2139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Carrots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9" name="Picture 3" descr="S:\Shared\EDUCATION TEAM FILES\Photographs Oct 2018 onwards\RB to file\shutterstock_5287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0" y="3253446"/>
            <a:ext cx="4062926" cy="27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Jollof</a:t>
            </a:r>
            <a:r>
              <a:rPr lang="en-US" dirty="0" smtClean="0"/>
              <a:t> rice, chicken and plantain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520280" cy="1976664"/>
            <a:chOff x="4656588" y="3298854"/>
            <a:chExt cx="2520280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Chicken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6589" y="4321247"/>
              <a:ext cx="2520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Plantain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 descr="S:\Shared\EDUCATION TEAM FILES\Photographs Oct 2018 onwards\RB to file\jollof rice pla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0" y="3151559"/>
            <a:ext cx="4169402" cy="27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Potato waffle and baked beans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you see in this dish?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7687851" y="3231137"/>
            <a:ext cx="4018595" cy="2941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7852" y="2400140"/>
            <a:ext cx="42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does the food belong on the Eatwell Guide?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6588" y="3298854"/>
            <a:ext cx="2358361" cy="1976664"/>
            <a:chOff x="4656588" y="3298854"/>
            <a:chExt cx="2358361" cy="1976664"/>
          </a:xfrm>
        </p:grpSpPr>
        <p:sp>
          <p:nvSpPr>
            <p:cNvPr id="17" name="TextBox 16"/>
            <p:cNvSpPr txBox="1"/>
            <p:nvPr/>
          </p:nvSpPr>
          <p:spPr>
            <a:xfrm>
              <a:off x="4663268" y="3298854"/>
              <a:ext cx="2133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Potato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3268" y="3828641"/>
              <a:ext cx="2351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Beans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588" y="4813853"/>
              <a:ext cx="10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 descr="S:\Shared\EDUCATION TEAM FILES\Photographs Oct 2018 onwards\RB to file\potato waff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6" y="3182853"/>
            <a:ext cx="3627283" cy="27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269</Words>
  <Application>Microsoft Office PowerPoint</Application>
  <PresentationFormat>Произвольный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1_Custom Design</vt:lpstr>
      <vt:lpstr>3_Custom Design</vt:lpstr>
      <vt:lpstr>Meals and snacks</vt:lpstr>
      <vt:lpstr>Meals and snacks</vt:lpstr>
      <vt:lpstr>Pizza</vt:lpstr>
      <vt:lpstr>Fish, wedges and peas</vt:lpstr>
      <vt:lpstr>Sandwich</vt:lpstr>
      <vt:lpstr>Porridge with apricots</vt:lpstr>
      <vt:lpstr>Roast dinner</vt:lpstr>
      <vt:lpstr>Jollof rice, chicken and plantain</vt:lpstr>
      <vt:lpstr>Potato waffle and baked beans</vt:lpstr>
      <vt:lpstr>Grilled fish, potatoes and salad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Елена</cp:lastModifiedBy>
  <cp:revision>25</cp:revision>
  <dcterms:created xsi:type="dcterms:W3CDTF">2018-10-10T09:22:08Z</dcterms:created>
  <dcterms:modified xsi:type="dcterms:W3CDTF">2019-02-05T08:49:17Z</dcterms:modified>
</cp:coreProperties>
</file>