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6" r:id="rId4"/>
  </p:sldMasterIdLst>
  <p:sldIdLst>
    <p:sldId id="256" r:id="rId5"/>
    <p:sldId id="259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CCCC"/>
    <a:srgbClr val="BF5150"/>
    <a:srgbClr val="F9D4B6"/>
    <a:srgbClr val="EDAD80"/>
    <a:srgbClr val="E46B2F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75"/>
    <p:restoredTop sz="94655"/>
  </p:normalViewPr>
  <p:slideViewPr>
    <p:cSldViewPr snapToGrid="0" snapToObjects="1">
      <p:cViewPr>
        <p:scale>
          <a:sx n="70" d="100"/>
          <a:sy n="70" d="100"/>
        </p:scale>
        <p:origin x="-1392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Font typeface="Arial" charset="0"/>
              <a:buChar char="•"/>
              <a:defRPr sz="18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ED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69276" y="2571092"/>
            <a:ext cx="4680000" cy="360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285750" indent="-285750">
              <a:buSzPct val="90000"/>
              <a:buFont typeface="Arial" charset="0"/>
              <a:buChar char="•"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Body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oodafactoflife.org.uk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oodafactoflife.org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2019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2019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2019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2019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Meals and </a:t>
            </a:r>
            <a:r>
              <a:rPr lang="en-US" dirty="0" smtClean="0"/>
              <a:t>snacks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1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Grilled fish, potatoes and salad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7" y="3298854"/>
            <a:ext cx="2358362" cy="1511192"/>
            <a:chOff x="4656587" y="3298854"/>
            <a:chExt cx="2358362" cy="1511192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2133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Fish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2351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Potatoes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7" y="4348381"/>
              <a:ext cx="19216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Tomatoes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170" name="Picture 2" descr="S:\Shared\EDUCATION TEAM FILES\Photographs Oct 2018 onwards\Medium size photos\Food and Drinks\Oily f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7" y="3306336"/>
            <a:ext cx="3551380" cy="23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70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 smtClean="0"/>
              <a:t>For further information, go to: </a:t>
            </a:r>
          </a:p>
          <a:p>
            <a:pPr marL="0" indent="0" algn="ctr">
              <a:buNone/>
            </a:pPr>
            <a:r>
              <a:rPr lang="en-GB" sz="3600" dirty="0" smtClean="0"/>
              <a:t>www.foodafactoflife.org.uk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989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Meals and </a:t>
            </a:r>
            <a:r>
              <a:rPr lang="en-US" dirty="0" smtClean="0"/>
              <a:t>snacks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Meals and snacks are made with food from different food groups</a:t>
            </a:r>
            <a:r>
              <a:rPr lang="en-GB" sz="2400" dirty="0" smtClean="0"/>
              <a:t>.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4" name="Picture 2" descr="AKShepherdsP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4"/>
          <a:stretch>
            <a:fillRect/>
          </a:stretch>
        </p:blipFill>
        <p:spPr bwMode="auto">
          <a:xfrm>
            <a:off x="1094846" y="3438581"/>
            <a:ext cx="3312368" cy="284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8424285" y="3844246"/>
            <a:ext cx="3335324" cy="24417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51250" y="3584405"/>
            <a:ext cx="206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Potato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1250" y="4155446"/>
            <a:ext cx="206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Minced lamb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0784" y="4826553"/>
            <a:ext cx="206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Peas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87853" y="3168906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Where would they belong on 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Eatwell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Guide?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043" y="5824304"/>
            <a:ext cx="2311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Shepherd’s pie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7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Pizza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756277" y="3230733"/>
            <a:ext cx="3835326" cy="1976664"/>
            <a:chOff x="790333" y="4474339"/>
            <a:chExt cx="3835326" cy="1976664"/>
          </a:xfrm>
        </p:grpSpPr>
        <p:sp>
          <p:nvSpPr>
            <p:cNvPr id="12" name="TextBox 11"/>
            <p:cNvSpPr txBox="1"/>
            <p:nvPr/>
          </p:nvSpPr>
          <p:spPr>
            <a:xfrm>
              <a:off x="799239" y="4474339"/>
              <a:ext cx="17625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Bread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9241" y="5004126"/>
              <a:ext cx="220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Tomato sauce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0334" y="5496732"/>
              <a:ext cx="38353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Chicken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0333" y="5989338"/>
              <a:ext cx="1548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Cheese 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S:\Shared\EDUCATION TEAM FILES\Photographs Oct 2018 onwards\Large size photos\Pizza vegetab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15" y="3227044"/>
            <a:ext cx="4167762" cy="278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03981" y="5223317"/>
            <a:ext cx="2093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Vegetables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Fish, wedges and peas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947345" y="3316888"/>
            <a:ext cx="3835326" cy="1976664"/>
            <a:chOff x="790333" y="4474339"/>
            <a:chExt cx="3835326" cy="1976664"/>
          </a:xfrm>
        </p:grpSpPr>
        <p:sp>
          <p:nvSpPr>
            <p:cNvPr id="12" name="TextBox 11"/>
            <p:cNvSpPr txBox="1"/>
            <p:nvPr/>
          </p:nvSpPr>
          <p:spPr>
            <a:xfrm>
              <a:off x="799239" y="4474339"/>
              <a:ext cx="17625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Potatoes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9241" y="5004126"/>
              <a:ext cx="220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Fish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0334" y="5496732"/>
              <a:ext cx="38353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Peas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0333" y="5989338"/>
              <a:ext cx="1548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Tomatoes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3" descr="S:\Shared\EDUCATION TEAM FILES\Photographs Oct 2018 onwards\RB to file\fish wedges pe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7" y="3183604"/>
            <a:ext cx="3743689" cy="24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22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Sandwich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8" y="3298854"/>
            <a:ext cx="2520280" cy="1976664"/>
            <a:chOff x="4656588" y="3298854"/>
            <a:chExt cx="2520280" cy="1976664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1158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Bread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1446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Spread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56589" y="4321247"/>
              <a:ext cx="252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Cheese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8" y="4813853"/>
              <a:ext cx="1017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Salad  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0" name="Picture 2" descr="S:\Shared\EDUCATION TEAM FILES\Photographs Oct 2018 onwards\Large size photos\cheese and tomato sandwic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8" t="14139" r="13525" b="7115"/>
          <a:stretch/>
        </p:blipFill>
        <p:spPr bwMode="auto">
          <a:xfrm>
            <a:off x="709683" y="3078227"/>
            <a:ext cx="3692938" cy="283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7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Porridge with apricots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8" y="3298854"/>
            <a:ext cx="2520280" cy="1976664"/>
            <a:chOff x="4656588" y="3298854"/>
            <a:chExt cx="2520280" cy="1976664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1158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Oats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1446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Milk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56589" y="4321247"/>
              <a:ext cx="252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Apricots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8" y="4813853"/>
              <a:ext cx="1017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 descr="S:\Shared\EDUCATION TEAM FILES\Photographs Oct 2018 onwards\Medium size photos\Food and Drinks\Porridge with dried apricot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5" t="20373" r="23950" b="8527"/>
          <a:stretch/>
        </p:blipFill>
        <p:spPr bwMode="auto">
          <a:xfrm>
            <a:off x="1169274" y="2965025"/>
            <a:ext cx="3224689" cy="301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2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Roast dinner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8" y="3298854"/>
            <a:ext cx="2520280" cy="1976664"/>
            <a:chOff x="4656588" y="3298854"/>
            <a:chExt cx="2520280" cy="1976664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2133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Beef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2351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Potatoes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56589" y="4321247"/>
              <a:ext cx="252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Peas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8" y="4813853"/>
              <a:ext cx="2139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Carrots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99" name="Picture 3" descr="S:\Shared\EDUCATION TEAM FILES\Photographs Oct 2018 onwards\RB to file\shutterstock_52874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40" y="3253446"/>
            <a:ext cx="4062926" cy="27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5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Jollof</a:t>
            </a:r>
            <a:r>
              <a:rPr lang="en-US" dirty="0" smtClean="0"/>
              <a:t> rice, chicken and plantain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8" y="3298854"/>
            <a:ext cx="2520280" cy="1976664"/>
            <a:chOff x="4656588" y="3298854"/>
            <a:chExt cx="2520280" cy="1976664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2133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Chicken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2351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Rice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56589" y="4321247"/>
              <a:ext cx="252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Plantain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8" y="4813853"/>
              <a:ext cx="1017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122" name="Picture 2" descr="S:\Shared\EDUCATION TEAM FILES\Photographs Oct 2018 onwards\RB to file\jollof rice plan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50" y="3151559"/>
            <a:ext cx="4169402" cy="278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6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Potato waffle and baked beans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can you see in this dish?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4" b="14288"/>
          <a:stretch/>
        </p:blipFill>
        <p:spPr>
          <a:xfrm>
            <a:off x="7687851" y="3231137"/>
            <a:ext cx="4018595" cy="2941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7852" y="2400140"/>
            <a:ext cx="424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does the food belong on the Eatwell Guide?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56588" y="3298854"/>
            <a:ext cx="2358361" cy="1976664"/>
            <a:chOff x="4656588" y="3298854"/>
            <a:chExt cx="2358361" cy="1976664"/>
          </a:xfrm>
        </p:grpSpPr>
        <p:sp>
          <p:nvSpPr>
            <p:cNvPr id="17" name="TextBox 16"/>
            <p:cNvSpPr txBox="1"/>
            <p:nvPr/>
          </p:nvSpPr>
          <p:spPr>
            <a:xfrm>
              <a:off x="4663268" y="3298854"/>
              <a:ext cx="2133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Potato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63268" y="3828641"/>
              <a:ext cx="2351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Beans</a:t>
              </a:r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588" y="4813853"/>
              <a:ext cx="1017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146" name="Picture 2" descr="S:\Shared\EDUCATION TEAM FILES\Photographs Oct 2018 onwards\RB to file\potato waff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96" y="3182853"/>
            <a:ext cx="3627283" cy="272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53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269</Words>
  <Application>Microsoft Office PowerPoint</Application>
  <PresentationFormat>Произвольный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Office Theme</vt:lpstr>
      <vt:lpstr>Custom Design</vt:lpstr>
      <vt:lpstr>1_Custom Design</vt:lpstr>
      <vt:lpstr>3_Custom Design</vt:lpstr>
      <vt:lpstr>Meals and snacks</vt:lpstr>
      <vt:lpstr>Meals and snacks</vt:lpstr>
      <vt:lpstr>Pizza</vt:lpstr>
      <vt:lpstr>Fish, wedges and peas</vt:lpstr>
      <vt:lpstr>Sandwich</vt:lpstr>
      <vt:lpstr>Porridge with apricots</vt:lpstr>
      <vt:lpstr>Roast dinner</vt:lpstr>
      <vt:lpstr>Jollof rice, chicken and plantain</vt:lpstr>
      <vt:lpstr>Potato waffle and baked beans</vt:lpstr>
      <vt:lpstr>Grilled fish, potatoes and salad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Glenn Carter</dc:creator>
  <cp:lastModifiedBy>Елена</cp:lastModifiedBy>
  <cp:revision>25</cp:revision>
  <dcterms:created xsi:type="dcterms:W3CDTF">2018-10-10T09:22:08Z</dcterms:created>
  <dcterms:modified xsi:type="dcterms:W3CDTF">2019-02-05T08:49:17Z</dcterms:modified>
</cp:coreProperties>
</file>