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59" r:id="rId4"/>
    <p:sldId id="257" r:id="rId5"/>
    <p:sldId id="274" r:id="rId6"/>
    <p:sldId id="276" r:id="rId7"/>
    <p:sldId id="260" r:id="rId8"/>
    <p:sldId id="261" r:id="rId9"/>
    <p:sldId id="262" r:id="rId10"/>
    <p:sldId id="277" r:id="rId11"/>
    <p:sldId id="269" r:id="rId12"/>
    <p:sldId id="271" r:id="rId13"/>
    <p:sldId id="270" r:id="rId14"/>
    <p:sldId id="264" r:id="rId15"/>
    <p:sldId id="278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3EC-1784-4BA6-8892-719F3AADFFD3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B8F2-2EE9-4C45-9217-FB13D83ACC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3EC-1784-4BA6-8892-719F3AADFFD3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B8F2-2EE9-4C45-9217-FB13D83AC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3EC-1784-4BA6-8892-719F3AADFFD3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B8F2-2EE9-4C45-9217-FB13D83AC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3EC-1784-4BA6-8892-719F3AADFFD3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B8F2-2EE9-4C45-9217-FB13D83AC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3EC-1784-4BA6-8892-719F3AADFFD3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B8F2-2EE9-4C45-9217-FB13D83AC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3EC-1784-4BA6-8892-719F3AADFFD3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B8F2-2EE9-4C45-9217-FB13D83AC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3EC-1784-4BA6-8892-719F3AADFFD3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B8F2-2EE9-4C45-9217-FB13D83AC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3EC-1784-4BA6-8892-719F3AADFFD3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B8F2-2EE9-4C45-9217-FB13D83AC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3EC-1784-4BA6-8892-719F3AADFFD3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B8F2-2EE9-4C45-9217-FB13D83AC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3EC-1784-4BA6-8892-719F3AADFFD3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B8F2-2EE9-4C45-9217-FB13D83ACC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B4203EC-1784-4BA6-8892-719F3AADFFD3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47EB8F2-2EE9-4C45-9217-FB13D83AC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B4203EC-1784-4BA6-8892-719F3AADFFD3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47EB8F2-2EE9-4C45-9217-FB13D83AC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Электромагнитные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колебания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Вывод системы из положения равновесия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1\Desktop\image004 (1).png"/>
          <p:cNvPicPr>
            <a:picLocks noChangeAspect="1" noChangeArrowheads="1"/>
          </p:cNvPicPr>
          <p:nvPr/>
        </p:nvPicPr>
        <p:blipFill>
          <a:blip r:embed="rId2" cstate="print"/>
          <a:srcRect r="54845"/>
          <a:stretch>
            <a:fillRect/>
          </a:stretch>
        </p:blipFill>
        <p:spPr bwMode="auto">
          <a:xfrm>
            <a:off x="827584" y="1700808"/>
            <a:ext cx="3024336" cy="2526033"/>
          </a:xfrm>
          <a:prstGeom prst="rect">
            <a:avLst/>
          </a:prstGeom>
          <a:noFill/>
        </p:spPr>
      </p:pic>
      <p:pic>
        <p:nvPicPr>
          <p:cNvPr id="4" name="Picture 5" descr="C:\Users\1\Desktop\image005 (2).png"/>
          <p:cNvPicPr>
            <a:picLocks noChangeAspect="1" noChangeArrowheads="1"/>
          </p:cNvPicPr>
          <p:nvPr/>
        </p:nvPicPr>
        <p:blipFill>
          <a:blip r:embed="rId3" cstate="print"/>
          <a:srcRect l="49221"/>
          <a:stretch>
            <a:fillRect/>
          </a:stretch>
        </p:blipFill>
        <p:spPr bwMode="auto">
          <a:xfrm>
            <a:off x="5004048" y="1484784"/>
            <a:ext cx="3047009" cy="27748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4149080"/>
            <a:ext cx="84249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Чтобы в контуре возникли свободные электромагнитные колебания, систему надо вывести из положения равновесия. Конденсатор присоединяют на некоторое время к источнику тока. Конденсатор заряжается и получает энергию. Между обкладками конденсатора возникает разность потенциалов.</a:t>
            </a:r>
          </a:p>
          <a:p>
            <a:pPr algn="just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заряд конденсатора, С – электроемкость конденсатора,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разность потенциалов.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- энергия конденсатора. При подключении конденсатора к катушке в   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системе возникают свободные электромагнитные колебания.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901" r="23611"/>
          <a:stretch>
            <a:fillRect/>
          </a:stretch>
        </p:blipFill>
        <p:spPr bwMode="auto">
          <a:xfrm>
            <a:off x="539552" y="5877272"/>
            <a:ext cx="526953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1\Desktop\image006 (1).png"/>
          <p:cNvPicPr>
            <a:picLocks noChangeAspect="1" noChangeArrowheads="1"/>
          </p:cNvPicPr>
          <p:nvPr/>
        </p:nvPicPr>
        <p:blipFill>
          <a:blip r:embed="rId2" cstate="print"/>
          <a:srcRect l="47935"/>
          <a:stretch>
            <a:fillRect/>
          </a:stretch>
        </p:blipFill>
        <p:spPr bwMode="auto">
          <a:xfrm>
            <a:off x="1259632" y="404664"/>
            <a:ext cx="2736304" cy="2564923"/>
          </a:xfrm>
          <a:prstGeom prst="rect">
            <a:avLst/>
          </a:prstGeom>
          <a:noFill/>
        </p:spPr>
      </p:pic>
      <p:pic>
        <p:nvPicPr>
          <p:cNvPr id="7" name="Picture 2" descr="C:\Users\1\Desktop\image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76672"/>
            <a:ext cx="2433823" cy="2232248"/>
          </a:xfrm>
          <a:prstGeom prst="rect">
            <a:avLst/>
          </a:prstGeom>
          <a:noFill/>
        </p:spPr>
      </p:pic>
      <p:pic>
        <p:nvPicPr>
          <p:cNvPr id="23554" name="Picture 2" descr="C:\Users\1\Desktop\image00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429000"/>
            <a:ext cx="2736304" cy="2502506"/>
          </a:xfrm>
          <a:prstGeom prst="rect">
            <a:avLst/>
          </a:prstGeom>
          <a:noFill/>
        </p:spPr>
      </p:pic>
      <p:pic>
        <p:nvPicPr>
          <p:cNvPr id="23555" name="Picture 3" descr="C:\Users\1\Desktop\image00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429000"/>
            <a:ext cx="2602575" cy="237626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67744" y="292494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292494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1720" y="609329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0232" y="60212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67544" y="341457"/>
            <a:ext cx="82089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Если бы не было потерь энергии, то этот процесс продолжался бы сколь угодно долго. Колебания были бы незатухающими. Полная энергия при этом сохранялась бы неизменной.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2819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1556792"/>
            <a:ext cx="5467350" cy="119062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0781"/>
          <a:stretch>
            <a:fillRect/>
          </a:stretch>
        </p:blipFill>
        <p:spPr bwMode="auto">
          <a:xfrm>
            <a:off x="2339752" y="2564904"/>
            <a:ext cx="504056" cy="1190625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39" r="65757"/>
          <a:stretch>
            <a:fillRect/>
          </a:stretch>
        </p:blipFill>
        <p:spPr bwMode="auto">
          <a:xfrm>
            <a:off x="2051720" y="3501008"/>
            <a:ext cx="864096" cy="1190625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829" r="46001"/>
          <a:stretch>
            <a:fillRect/>
          </a:stretch>
        </p:blipFill>
        <p:spPr bwMode="auto">
          <a:xfrm>
            <a:off x="2123728" y="4653136"/>
            <a:ext cx="720080" cy="11906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915816" y="2996952"/>
            <a:ext cx="56886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полная энергия колебательного контура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энергия магнитного поля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энергия электрического поля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Уравнения, описывающие процессы в колебательном контуре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1916832"/>
            <a:ext cx="3676650" cy="819150"/>
          </a:xfrm>
          <a:prstGeom prst="rect">
            <a:avLst/>
          </a:prstGeom>
          <a:noFill/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1276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2852936"/>
            <a:ext cx="5086350" cy="1362075"/>
          </a:xfrm>
          <a:prstGeom prst="rect">
            <a:avLst/>
          </a:prstGeom>
          <a:noFill/>
        </p:spPr>
      </p:pic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1819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91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4365104"/>
            <a:ext cx="3771900" cy="819150"/>
          </a:xfrm>
          <a:prstGeom prst="rect">
            <a:avLst/>
          </a:prstGeom>
          <a:noFill/>
        </p:spPr>
      </p:pic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1276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Формула Томсона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5" name="Picture 1" descr="C:\Users\1\Desktop\image0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3580446" cy="38342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1960" y="220486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Минимальный промежуток времени, через который процесс в колебательном контуре полностью повторяется, называют периодом электромагнитных колебаний.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4437112"/>
            <a:ext cx="3505200" cy="923925"/>
          </a:xfrm>
          <a:prstGeom prst="rect">
            <a:avLst/>
          </a:prstGeom>
          <a:noFill/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Основные выводы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204864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Электромагнитные колебания – это периодические изменения заряда, силы тока и напряжения.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Электромагнитные колебания подразделяются на свободные и вынужденные.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Простейшей системой, в которой наблюдаются свободные электромагнитные колебания, является колебательный контур. Он состоит из катушки и конденсатора.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Свободные электромагнитные колебания – это колебания, происходящие в колебательном контуре за счет расходования сообщенной этому контуру энергии, которая в дальнейшем не пополняется.</a:t>
            </a:r>
          </a:p>
          <a:p>
            <a:pPr marL="457200" indent="-4572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Основные выводы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772816"/>
            <a:ext cx="864096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Уравнения, описывающие процессы в колебательном контуре имеют вид:</a:t>
            </a:r>
          </a:p>
          <a:p>
            <a:pPr marL="457200" indent="-457200">
              <a:buFont typeface="Wingdings" pitchFamily="2" charset="2"/>
              <a:buChar char="ü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Период свободных электромагнитных колебаний можно рассчитать с помощью формулы Томсона:</a:t>
            </a:r>
          </a:p>
          <a:p>
            <a:pPr marL="457200" indent="-457200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2276872"/>
            <a:ext cx="3168352" cy="705902"/>
          </a:xfrm>
          <a:prstGeom prst="rect">
            <a:avLst/>
          </a:prstGeom>
          <a:noFill/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2780928"/>
            <a:ext cx="4608512" cy="1234115"/>
          </a:xfrm>
          <a:prstGeom prst="rect">
            <a:avLst/>
          </a:prstGeom>
          <a:noFill/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3717032"/>
            <a:ext cx="3456384" cy="750629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5445224"/>
            <a:ext cx="3505200" cy="92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07/02/2022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11-1</a:t>
            </a:r>
          </a:p>
          <a:p>
            <a:pPr marL="118872" indent="0">
              <a:buNone/>
            </a:pPr>
            <a:r>
              <a:rPr lang="ru-RU" smtClean="0"/>
              <a:t>      Тема </a:t>
            </a:r>
            <a:r>
              <a:rPr lang="ru-RU" dirty="0" smtClean="0"/>
              <a:t>урока: Электромагнитные колебания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213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 истории открытия электромагнитных колебаний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1\Desktop\leydenja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5"/>
            <a:ext cx="3456384" cy="307002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51720" y="2780928"/>
            <a:ext cx="6912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После того как изобрели лейденскую банку (первый конденсатор) и научились сообщать ей большой заряд с помощью электростатической машины, начали изучать электрический разряд банки. С помощью этого устройства удалось выяснить высокую скорость распространения электричества, его влияние на организм человека и животных, возможность поджигания электрическими искрами горючих газов и т.д.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 истории открытия электромагнитных колебаний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image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1461" y="2204864"/>
            <a:ext cx="4367883" cy="3600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2708920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Замыкая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обкладки лейденской банки на катушку со стальным сердечником, было обнаружено намагничивание последнего.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этом ничего удивительного не было: электрический ток и должен намагничивать стальной сердечник катушки.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 истории открытия электромагнитных колебаний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ea typeface="Times New Roman" pitchFamily="18" charset="0"/>
                <a:cs typeface="Arial" pitchFamily="34" charset="0"/>
              </a:rPr>
              <a:t>Странным же было то, что </a:t>
            </a: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ea typeface="Times New Roman" pitchFamily="18" charset="0"/>
                <a:cs typeface="Arial" pitchFamily="34" charset="0"/>
              </a:rPr>
              <a:t>нельзя было предсказать, какой конец сердечника катушки окажется северным полюсом, а какой южным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ea typeface="Times New Roman" pitchFamily="18" charset="0"/>
                <a:cs typeface="Arial" pitchFamily="34" charset="0"/>
              </a:rPr>
              <a:t>Повторяя опыт примерно в одинаковых условиях, получали в одних случаях один результат, а в других другой.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51520" y="1761292"/>
            <a:ext cx="85689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Проблема заключалась в том, что нельзя было предсказать, какой конец сердечника катушки окажется северным полюсом, а какой южным.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Повторяя опыт примерно в одинаковых условиях, получали в одних случаях один результат, а в других другой.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C:\Users\1\Desktop\image0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8849931" cy="3633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 истории открытия электромагнитных колебаний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videouroki.net/videouroki/conspekty/fizika9/47-koliebatiel-nyi-kontur-poluchieniie-eliektromaghnitnykh-koliebanii.files/image0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691276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5013176"/>
            <a:ext cx="871296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Далеко не сразу поняли, что при разрядке конденсатора через катушку в электрической цепи возникают колебания.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время разрядки конденсатор успевает много раз перезарядиться, и ток меняет направление много раз, в результате чего сердечник может намагничиваться различным образом.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Электромагнитные колебания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700808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Электромагнитные колебания – это периодические изменения заряда, силы тока и напряжения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115616" y="2780928"/>
            <a:ext cx="1584176" cy="10081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940152" y="2780928"/>
            <a:ext cx="1719808" cy="9997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9512" y="4221088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Свободные колебания – это колебания, возникающие в системе после выведения ее из положения равновесия.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4221088"/>
            <a:ext cx="37444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Вынужденные колебания – это колебания, возникающие в цепи под действием внешней периодически изменяющейся  электродвижущей силы.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\Desktop\image0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0"/>
            <a:ext cx="6192688" cy="447053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5013176"/>
            <a:ext cx="856895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Простейшей колебательной системой, в которой могут происходить свободные электромагнитные колебания, является </a:t>
            </a:r>
            <a:r>
              <a:rPr lang="ru-RU" sz="20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колебательный контур</a:t>
            </a:r>
            <a:r>
              <a:rPr lang="ru-RU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Он представляет собой электрическую цепь, состоящую из конденсатора и катушки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индуктивности.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Механизм возникновения свободных электромагнитных колебаний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1\Desktop\image0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7233368" cy="27280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5085184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Опишите электрическую цепь, изображенную на рисунке.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 в этой цепи является колебательной системой?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данную систему можно вывести из положения равновесия?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488</TotalTime>
  <Words>466</Words>
  <Application>Microsoft Office PowerPoint</Application>
  <PresentationFormat>Экран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Модульная</vt:lpstr>
      <vt:lpstr>Электромагнитные  колебания</vt:lpstr>
      <vt:lpstr>07/02/2022</vt:lpstr>
      <vt:lpstr>Из истории открытия электромагнитных колебаний</vt:lpstr>
      <vt:lpstr>Из истории открытия электромагнитных колебаний</vt:lpstr>
      <vt:lpstr>Из истории открытия электромагнитных колебаний</vt:lpstr>
      <vt:lpstr>Из истории открытия электромагнитных колебаний</vt:lpstr>
      <vt:lpstr>Электромагнитные колебания</vt:lpstr>
      <vt:lpstr>Презентация PowerPoint</vt:lpstr>
      <vt:lpstr>Механизм возникновения свободных электромагнитных колебаний</vt:lpstr>
      <vt:lpstr>Вывод системы из положения равновесия</vt:lpstr>
      <vt:lpstr>Презентация PowerPoint</vt:lpstr>
      <vt:lpstr>Презентация PowerPoint</vt:lpstr>
      <vt:lpstr>Уравнения, описывающие процессы в колебательном контуре</vt:lpstr>
      <vt:lpstr>Формула Томсона</vt:lpstr>
      <vt:lpstr>Основные выводы</vt:lpstr>
      <vt:lpstr>Основные выводы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Электромагнитные  колебания</dc:title>
  <dc:creator>1</dc:creator>
  <cp:lastModifiedBy>ST</cp:lastModifiedBy>
  <cp:revision>50</cp:revision>
  <dcterms:created xsi:type="dcterms:W3CDTF">2018-04-03T13:13:57Z</dcterms:created>
  <dcterms:modified xsi:type="dcterms:W3CDTF">2022-02-04T07:47:31Z</dcterms:modified>
</cp:coreProperties>
</file>