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3841F-D2A7-418A-A31D-0EBD2F5249CA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22D60-7B52-45E8-A001-18014A67C22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22D60-7B52-45E8-A001-18014A67C22B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A7D1B2-A81F-482E-B0DB-C00875718222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A45D95-DD94-461C-8D26-6D9A52CC3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D1B2-A81F-482E-B0DB-C00875718222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5D95-DD94-461C-8D26-6D9A52CC3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D1B2-A81F-482E-B0DB-C00875718222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5D95-DD94-461C-8D26-6D9A52CC3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D1B2-A81F-482E-B0DB-C00875718222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5D95-DD94-461C-8D26-6D9A52CC34F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D1B2-A81F-482E-B0DB-C00875718222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5D95-DD94-461C-8D26-6D9A52CC34F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D1B2-A81F-482E-B0DB-C00875718222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5D95-DD94-461C-8D26-6D9A52CC34F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D1B2-A81F-482E-B0DB-C00875718222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5D95-DD94-461C-8D26-6D9A52CC34F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D1B2-A81F-482E-B0DB-C00875718222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5D95-DD94-461C-8D26-6D9A52CC34F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D1B2-A81F-482E-B0DB-C00875718222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5D95-DD94-461C-8D26-6D9A52CC3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1A7D1B2-A81F-482E-B0DB-C00875718222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5D95-DD94-461C-8D26-6D9A52CC34F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A7D1B2-A81F-482E-B0DB-C00875718222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A45D95-DD94-461C-8D26-6D9A52CC34F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A7D1B2-A81F-482E-B0DB-C00875718222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DA45D95-DD94-461C-8D26-6D9A52CC34F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it-uroki.ru/wp-content/uploads/2015/03/plan-prezentatcii-2.p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hyperlink" Target="http://it-uroki.ru/wp-content/uploads/2015/03/tcvet-fona-prezentatcii-1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t-uroki.ru/wp-content/uploads/2015/03/tcvet-fona-prezentatcii-3.png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://it-uroki.ru/wp-content/uploads/2015/03/tcvet-fona-prezentatcii-2.pn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Как правильно оформить презентацию?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Репина Т.Н.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Наименования вышестоящей организации и организации-исполнителя</a:t>
            </a:r>
          </a:p>
          <a:p>
            <a:pPr lvl="0"/>
            <a:r>
              <a:rPr lang="ru-RU" dirty="0" smtClean="0"/>
              <a:t>Тип и наименование работы</a:t>
            </a:r>
          </a:p>
          <a:p>
            <a:pPr lvl="0"/>
            <a:r>
              <a:rPr lang="ru-RU" dirty="0" smtClean="0"/>
              <a:t>Должность, и ФИО исполнителя</a:t>
            </a:r>
          </a:p>
          <a:p>
            <a:pPr lvl="0"/>
            <a:r>
              <a:rPr lang="ru-RU" dirty="0" smtClean="0"/>
              <a:t>Контактные данные исполнителя</a:t>
            </a:r>
          </a:p>
          <a:p>
            <a:pPr lvl="0"/>
            <a:r>
              <a:rPr lang="ru-RU" dirty="0" smtClean="0"/>
              <a:t>Город и год выпуска презентации</a:t>
            </a:r>
          </a:p>
          <a:p>
            <a:r>
              <a:rPr lang="ru-RU" dirty="0" smtClean="0"/>
              <a:t>Обратите внимание, что </a:t>
            </a:r>
            <a:r>
              <a:rPr lang="ru-RU" b="1" dirty="0" smtClean="0"/>
              <a:t>дизайн первого слайда обычно отличается от последующих</a:t>
            </a:r>
            <a:r>
              <a:rPr lang="ru-RU" dirty="0" smtClean="0"/>
              <a:t> (общий стиль соблюдается), а </a:t>
            </a:r>
            <a:r>
              <a:rPr lang="ru-RU" b="1" dirty="0" smtClean="0"/>
              <a:t>тема доклада оформлена самым крупным шрифтом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 слайде можно увидеть: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Размер шрифта для заголовка слайда</a:t>
            </a:r>
            <a:r>
              <a:rPr lang="ru-RU" dirty="0" smtClean="0"/>
              <a:t> должен быть не менее 24, а лучше от 32 и выше.</a:t>
            </a:r>
          </a:p>
          <a:p>
            <a:r>
              <a:rPr lang="ru-RU" dirty="0" smtClean="0"/>
              <a:t>Всегда указывайте заголовок слайда (каждого слайда презентации). Отвлёкшийся слушатель в любой момент должен понимать, о чём сейчас речь в вашем докладе!</a:t>
            </a:r>
          </a:p>
          <a:p>
            <a:r>
              <a:rPr lang="ru-RU" b="1" dirty="0" smtClean="0"/>
              <a:t>Размер шрифта для основного текста</a:t>
            </a:r>
            <a:r>
              <a:rPr lang="ru-RU" dirty="0" smtClean="0"/>
              <a:t> лучше выбрать от 24 до 28 (зависит от выбранного типа шрифта).</a:t>
            </a:r>
          </a:p>
          <a:p>
            <a:r>
              <a:rPr lang="ru-RU" b="1" dirty="0" smtClean="0"/>
              <a:t>Менее важный материал (дополнения и примечания)</a:t>
            </a:r>
            <a:r>
              <a:rPr lang="ru-RU" dirty="0" smtClean="0"/>
              <a:t> можно оформить шрифтом от 20 до 24.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Размер шрифта в презентации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Помните, что экран, на котором вы будете показывать презентацию, скорее всего, будет достаточно далеко от зрителей. Презентация будет выглядеть меньше, чем на вашем экране во время создания.</a:t>
            </a:r>
          </a:p>
          <a:p>
            <a:r>
              <a:rPr lang="ru-RU" dirty="0" smtClean="0"/>
              <a:t>Отойдите от экрана компьютера на 2-3 метра и попытайтесь прочесть текст в презентации. Если слайды читаются с трудом, увеличивайте шрифт. Если текст не вмещается на один слайд, разбейте его на 2, 3 и более слайдов (главное, чтобы презентация была удобной для просмотра).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15005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Размер шрифта для основного текста</a:t>
            </a:r>
            <a:r>
              <a:rPr lang="ru-RU" sz="2800" dirty="0" smtClean="0"/>
              <a:t> лучше выбрать от 24 до 28 (зависит от выбранного типа шрифта).</a:t>
            </a:r>
          </a:p>
          <a:p>
            <a:r>
              <a:rPr lang="ru-RU" sz="2400" b="1" dirty="0" smtClean="0"/>
              <a:t>Менее важный материал (дополнения и примечания)</a:t>
            </a:r>
            <a:r>
              <a:rPr lang="ru-RU" sz="2400" dirty="0" smtClean="0"/>
              <a:t> можно оформить шрифтом от 20 до 24.</a:t>
            </a:r>
          </a:p>
          <a:p>
            <a:r>
              <a:rPr lang="ru-RU" sz="2000" dirty="0" smtClean="0"/>
              <a:t>Текст с размером шрифта 20 и менее не рекомендуется использовать в презентации. Не используйте большой объем мелкого текста. Разбивайте текст на блоки.</a:t>
            </a:r>
          </a:p>
          <a:p>
            <a:r>
              <a:rPr lang="ru-RU" sz="1600" dirty="0" smtClean="0"/>
              <a:t>Отойдите от экрана компьютера на 2-3 метра и попытайтесь прочесть текст в презентации. Если слайды читаются с трудом, увеличивайте шрифт. Если текст не вмещается на один слайд, разбейте его на 2, 3 и более слайдов. Оформляйте текст и заголовки разных слайдов в одном стиле. Не увлекайтесь чрезмерным выделением  </a:t>
            </a:r>
            <a:r>
              <a:rPr lang="ru-RU" sz="1600" b="1" dirty="0" smtClean="0"/>
              <a:t>жирностью,</a:t>
            </a:r>
            <a:r>
              <a:rPr lang="ru-RU" sz="1600" dirty="0" smtClean="0"/>
              <a:t> </a:t>
            </a:r>
            <a:r>
              <a:rPr lang="ru-RU" sz="1600" i="1" dirty="0" smtClean="0"/>
              <a:t>курсивом</a:t>
            </a:r>
            <a:r>
              <a:rPr lang="ru-RU" sz="1600" dirty="0" smtClean="0"/>
              <a:t> и </a:t>
            </a:r>
            <a:r>
              <a:rPr lang="ru-RU" sz="1600" dirty="0" smtClean="0">
                <a:solidFill>
                  <a:srgbClr val="FF0000"/>
                </a:solidFill>
              </a:rPr>
              <a:t>ц</a:t>
            </a:r>
            <a:r>
              <a:rPr lang="ru-RU" sz="1600" dirty="0" smtClean="0">
                <a:solidFill>
                  <a:schemeClr val="accent1"/>
                </a:solidFill>
              </a:rPr>
              <a:t>в</a:t>
            </a:r>
            <a:r>
              <a:rPr lang="ru-RU" sz="1600" dirty="0" smtClean="0">
                <a:solidFill>
                  <a:srgbClr val="FFFF00"/>
                </a:solidFill>
              </a:rPr>
              <a:t>е</a:t>
            </a:r>
            <a:r>
              <a:rPr lang="ru-RU" sz="1600" dirty="0" smtClean="0">
                <a:solidFill>
                  <a:srgbClr val="92D050"/>
                </a:solidFill>
              </a:rPr>
              <a:t>т</a:t>
            </a:r>
            <a:r>
              <a:rPr lang="ru-RU" sz="1600" dirty="0" smtClean="0">
                <a:solidFill>
                  <a:srgbClr val="002060"/>
                </a:solidFill>
              </a:rPr>
              <a:t>н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ы</a:t>
            </a:r>
            <a:r>
              <a:rPr lang="ru-RU" sz="1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м</a:t>
            </a:r>
            <a:r>
              <a:rPr lang="ru-RU" sz="1600" dirty="0" smtClean="0"/>
              <a:t> текстом. Следите, чтобы текст не сливался с фоном.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Всегда указывайте заголовок слайда </a:t>
            </a:r>
            <a:endParaRPr lang="ru-RU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Постарайтесь подобрать подходящие изображения (фотографии, графики, схемы таблицы и т.д.)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Помните, что презентация должна быть наглядной, а изображения значительно повышают наглядность. Только не переусердствуйте, изображения должны сменяться текстом)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Изображения в презентации</a:t>
            </a:r>
            <a:endParaRPr lang="ru-RU" dirty="0"/>
          </a:p>
        </p:txBody>
      </p:sp>
      <p:pic>
        <p:nvPicPr>
          <p:cNvPr id="1026" name="Picture 2" descr="https://ds02.infourok.ru/uploads/ex/0ca3/0003b622-0fbb833b/640/img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428868"/>
            <a:ext cx="2928958" cy="1714512"/>
          </a:xfrm>
          <a:prstGeom prst="rect">
            <a:avLst/>
          </a:prstGeom>
          <a:noFill/>
        </p:spPr>
      </p:pic>
      <p:sp>
        <p:nvSpPr>
          <p:cNvPr id="1030" name="AutoShape 6" descr="https://irk.today/wp-content/uploads/2017/11/%D0%92%D0%B8%D0%BA%D1%82%D0%BE%D1%80-%D0%A1%D1%82%D0%B5%D0%BF%D0%B0%D0%BD%D0%B5%D0%BD%D0%BA%D0%BE-%D0%92-%D0%BD%D0%BE%D1%8F%D0%B1%D1%80%D0%B5-%D0%BE%D0%B4%D0%B8%D0%BD-%D0%B8%D0%B7-%D0%B3%D0%BB%D0%B0%D0%B2%D0%BD%D1%8B%D1%85-%D0%BE%D0%B1%D1%8A%D0%B5%D0%BA%D1%82%D0%BE%D0%B2-%D0%BE%D1%85%D1%80%D0%B0%D0%BD%D1%8B-%D0%B2-%C2%AB%D0%97%D0%B0%D0%BF%D0%BE%D0%B2%D0%B5%D0%B4%D0%BD%D0%BE%D0%BC-%D0%9F%D1%80%D0%B8%D0%B1%D0%B0%D0%B9%D0%BA%D0%B0%D0%BB%D1%8C%D0%B5%C2%BB-%D1%81%D0%BE%D0%B1%D0%BE%D0%BB%D1%8C-2-1024x7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https://irk.today/wp-content/uploads/2017/11/%D0%92%D0%B8%D0%BA%D1%82%D0%BE%D1%80-%D0%A1%D1%82%D0%B5%D0%BF%D0%B0%D0%BD%D0%B5%D0%BD%D0%BA%D0%BE-%D0%92-%D0%BD%D0%BE%D1%8F%D0%B1%D1%80%D0%B5-%D0%BE%D0%B4%D0%B8%D0%BD-%D0%B8%D0%B7-%D0%B3%D0%BB%D0%B0%D0%B2%D0%BD%D1%8B%D1%85-%D0%BE%D0%B1%D1%8A%D0%B5%D0%BA%D1%82%D0%BE%D0%B2-%D0%BE%D1%85%D1%80%D0%B0%D0%BD%D1%8B-%D0%B2-%C2%AB%D0%97%D0%B0%D0%BF%D0%BE%D0%B2%D0%B5%D0%B4%D0%BD%D0%BE%D0%BC-%D0%9F%D1%80%D0%B8%D0%B1%D0%B0%D0%B9%D0%BA%D0%B0%D0%BB%D1%8C%D0%B5%C2%BB-%D1%81%D0%BE%D0%B1%D0%BE%D0%BB%D1%8C-2-1024x7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https://irk.today/wp-content/uploads/2017/11/%D0%92%D0%B8%D0%BA%D1%82%D0%BE%D1%80-%D0%A1%D1%82%D0%B5%D0%BF%D0%B0%D0%BD%D0%B5%D0%BD%D0%BA%D0%BE-%D0%92-%D0%BD%D0%BE%D1%8F%D0%B1%D1%80%D0%B5-%D0%BE%D0%B4%D0%B8%D0%BD-%D0%B8%D0%B7-%D0%B3%D0%BB%D0%B0%D0%B2%D0%BD%D1%8B%D1%85-%D0%BE%D0%B1%D1%8A%D0%B5%D0%BA%D1%82%D0%BE%D0%B2-%D0%BE%D1%85%D1%80%D0%B0%D0%BD%D1%8B-%D0%B2-%C2%AB%D0%97%D0%B0%D0%BF%D0%BE%D0%B2%D0%B5%D0%B4%D0%BD%D0%BE%D0%BC-%D0%9F%D1%80%D0%B8%D0%B1%D0%B0%D0%B9%D0%BA%D0%B0%D0%BB%D1%8C%D0%B5%C2%BB-%D1%81%D0%BE%D0%B1%D0%BE%D0%BB%D1%8C-2-1024x7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https://irk.today/wp-content/uploads/2017/11/%D0%92%D0%B8%D0%BA%D1%82%D0%BE%D1%80-%D0%A1%D1%82%D0%B5%D0%BF%D0%B0%D0%BD%D0%B5%D0%BD%D0%BA%D0%BE-%D0%92-%D0%BD%D0%BE%D1%8F%D0%B1%D1%80%D0%B5-%D0%BE%D0%B4%D0%B8%D0%BD-%D0%B8%D0%B7-%D0%B3%D0%BB%D0%B0%D0%B2%D0%BD%D1%8B%D1%85-%D0%BE%D0%B1%D1%8A%D0%B5%D0%BA%D1%82%D0%BE%D0%B2-%D0%BE%D1%85%D1%80%D0%B0%D0%BD%D1%8B-%D0%B2-%C2%AB%D0%97%D0%B0%D0%BF%D0%BE%D0%B2%D0%B5%D0%B4%D0%BD%D0%BE%D0%BC-%D0%9F%D1%80%D0%B8%D0%B1%D0%B0%D0%B9%D0%BA%D0%B0%D0%BB%D1%8C%D0%B5%C2%BB-%D1%81%D0%BE%D0%B1%D0%BE%D0%BB%D1%8C-2-1024x7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8" name="AutoShape 14" descr="https://irk.today/wp-content/uploads/2017/11/%D0%92%D0%B8%D0%BA%D1%82%D0%BE%D1%80-%D0%A1%D1%82%D0%B5%D0%BF%D0%B0%D0%BD%D0%B5%D0%BD%D0%BA%D0%BE-%D0%92-%D0%BD%D0%BE%D1%8F%D0%B1%D1%80%D0%B5-%D0%BE%D0%B4%D0%B8%D0%BD-%D0%B8%D0%B7-%D0%B3%D0%BB%D0%B0%D0%B2%D0%BD%D1%8B%D1%85-%D0%BE%D0%B1%D1%8A%D0%B5%D0%BA%D1%82%D0%BE%D0%B2-%D0%BE%D1%85%D1%80%D0%B0%D0%BD%D1%8B-%D0%B2-%C2%AB%D0%97%D0%B0%D0%BF%D0%BE%D0%B2%D0%B5%D0%B4%D0%BD%D0%BE%D0%BC-%D0%9F%D1%80%D0%B8%D0%B1%D0%B0%D0%B9%D0%BA%D0%B0%D0%BB%D1%8C%D0%B5%C2%BB-%D1%81%D0%BE%D0%B1%D0%BE%D0%BB%D1%8C-2-1024x7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utoShape 16" descr="https://xn----8sbiecm6bhdx8i.xn--p1ai/sites/default/files/images/okruzhayushhij_mir/Burytiya_7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Picture 6" descr="https://avatars.mds.yandex.net/get-pdb/202366/e6693379-0e47-46c8-b13b-c2362671a0b0/s1200?webp=fal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2428868"/>
            <a:ext cx="2678925" cy="1785950"/>
          </a:xfrm>
          <a:prstGeom prst="rect">
            <a:avLst/>
          </a:prstGeom>
          <a:noFill/>
        </p:spPr>
      </p:pic>
      <p:pic>
        <p:nvPicPr>
          <p:cNvPr id="13" name="Picture 8" descr="https://avatars.mds.yandex.net/get-pdb/216365/99b1ee3f-70d4-42d3-b3a0-432ad8a7a06f/s12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428868"/>
            <a:ext cx="2820677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Многие думают, что на заключении можно остановиться.</a:t>
            </a:r>
          </a:p>
          <a:p>
            <a:r>
              <a:rPr lang="ru-RU" dirty="0" smtClean="0"/>
              <a:t>Но есть простой ход, который вызовет положительные эмоции у слушателей: сделайте последний слайд с благодарностью за внимание!</a:t>
            </a:r>
          </a:p>
          <a:p>
            <a:r>
              <a:rPr lang="ru-RU" dirty="0" smtClean="0"/>
              <a:t>Также укажите слайд с источниками информации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481328"/>
            <a:ext cx="8643998" cy="501950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Итак, сегодня вы узнали семь простых правил, с помощью которых можно правильно оформить любую презентацию.</a:t>
            </a:r>
          </a:p>
          <a:p>
            <a:r>
              <a:rPr lang="ru-RU" sz="2800" dirty="0" smtClean="0"/>
              <a:t>Помните, что </a:t>
            </a:r>
            <a:r>
              <a:rPr lang="ru-RU" sz="2800" b="1" dirty="0" smtClean="0"/>
              <a:t>презентация должна быть интересной и наглядной</a:t>
            </a:r>
            <a:r>
              <a:rPr lang="ru-RU" sz="2800" dirty="0" smtClean="0"/>
              <a:t>, не утомляйте слушателя монотонным текстом или переизбытком ярких цветов. Сделайте </a:t>
            </a:r>
            <a:r>
              <a:rPr lang="ru-RU" sz="2800" b="1" dirty="0" smtClean="0"/>
              <a:t>маленький праздник на 5-10 минут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План презентации проекта">
            <a:hlinkClick r:id="rId2" tooltip="&quot;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142984"/>
            <a:ext cx="771530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презентации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Кому помогут эти советы?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Не важно, какая цель вашей презентации, это может быть:</a:t>
            </a:r>
          </a:p>
          <a:p>
            <a:pPr lvl="0">
              <a:buNone/>
            </a:pPr>
            <a:r>
              <a:rPr lang="ru-RU" dirty="0" smtClean="0"/>
              <a:t>- Защита реферата, курсовой или дипломной работы;</a:t>
            </a:r>
          </a:p>
          <a:p>
            <a:pPr lvl="0">
              <a:buNone/>
            </a:pPr>
            <a:r>
              <a:rPr lang="ru-RU" dirty="0" smtClean="0"/>
              <a:t>- Доклад о событиях или достижениях;</a:t>
            </a:r>
          </a:p>
          <a:p>
            <a:pPr lvl="0">
              <a:buNone/>
            </a:pPr>
            <a:r>
              <a:rPr lang="ru-RU" dirty="0" smtClean="0"/>
              <a:t>- Обзор продукта;</a:t>
            </a:r>
          </a:p>
          <a:p>
            <a:pPr lvl="0">
              <a:buNone/>
            </a:pPr>
            <a:r>
              <a:rPr lang="ru-RU" dirty="0" smtClean="0"/>
              <a:t>- Рекламная компания.</a:t>
            </a:r>
          </a:p>
          <a:p>
            <a:pPr>
              <a:buNone/>
            </a:pPr>
            <a:r>
              <a:rPr lang="ru-RU" dirty="0" smtClean="0"/>
              <a:t>- Для любой задачи основные принципы правильного оформления презентации всегда одинаковы!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47800"/>
            <a:ext cx="8501122" cy="519591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Оформляйте текст и заголовки разных слайдов  в одном стиле.</a:t>
            </a:r>
            <a:endParaRPr lang="ru-RU" dirty="0" smtClean="0"/>
          </a:p>
          <a:p>
            <a:r>
              <a:rPr lang="ru-RU" dirty="0" smtClean="0"/>
              <a:t>Если выбрали для </a:t>
            </a:r>
            <a:r>
              <a:rPr lang="ru-RU" b="1" dirty="0" smtClean="0"/>
              <a:t>заголовков</a:t>
            </a:r>
            <a:r>
              <a:rPr lang="ru-RU" dirty="0" smtClean="0"/>
              <a:t> синий цвет и шрифт «</a:t>
            </a:r>
            <a:r>
              <a:rPr lang="ru-RU" dirty="0" err="1" smtClean="0"/>
              <a:t>Cambria</a:t>
            </a:r>
            <a:r>
              <a:rPr lang="ru-RU" dirty="0" smtClean="0"/>
              <a:t>», на всех слайдах заголовки должны быть синими и </a:t>
            </a:r>
            <a:r>
              <a:rPr lang="ru-RU" dirty="0" err="1" smtClean="0"/>
              <a:t>Камбрия</a:t>
            </a:r>
            <a:r>
              <a:rPr lang="ru-RU" dirty="0" smtClean="0"/>
              <a:t>. Выбрали для основного текста </a:t>
            </a:r>
            <a:r>
              <a:rPr lang="ru-RU" b="1" dirty="0" smtClean="0"/>
              <a:t>шрифт</a:t>
            </a:r>
            <a:r>
              <a:rPr lang="ru-RU" dirty="0" smtClean="0"/>
              <a:t> «</a:t>
            </a:r>
            <a:r>
              <a:rPr lang="ru-RU" dirty="0" err="1" smtClean="0"/>
              <a:t>Calibri</a:t>
            </a:r>
            <a:r>
              <a:rPr lang="ru-RU" dirty="0" smtClean="0"/>
              <a:t>», на всех слайдах придётся использовать его.</a:t>
            </a:r>
          </a:p>
          <a:p>
            <a:r>
              <a:rPr lang="ru-RU" dirty="0" smtClean="0"/>
              <a:t>Другим шрифтом и цветом можно выделять цитаты и примечания (но их не должно быть слишком много).</a:t>
            </a:r>
          </a:p>
          <a:p>
            <a:r>
              <a:rPr lang="ru-RU" dirty="0" smtClean="0"/>
              <a:t>Не увлекайтесь чрезмерным выделением </a:t>
            </a:r>
            <a:r>
              <a:rPr lang="ru-RU" b="1" dirty="0" smtClean="0"/>
              <a:t>жирностью</a:t>
            </a:r>
            <a:r>
              <a:rPr lang="ru-RU" dirty="0" smtClean="0"/>
              <a:t>, </a:t>
            </a:r>
            <a:r>
              <a:rPr lang="ru-RU" i="1" dirty="0" smtClean="0"/>
              <a:t>курсивом</a:t>
            </a:r>
            <a:r>
              <a:rPr lang="ru-RU" dirty="0" smtClean="0"/>
              <a:t> и цветным текстом.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Оформление презентации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Следите за тем, чтобы текст не сливался с фоном, учитывайте, что на проекторе контрастность будет меньше, чем у вас на мониторе.</a:t>
            </a:r>
          </a:p>
          <a:p>
            <a:r>
              <a:rPr lang="ru-RU" dirty="0" smtClean="0"/>
              <a:t>Лучший фон – </a:t>
            </a:r>
            <a:r>
              <a:rPr lang="ru-RU" b="1" dirty="0" smtClean="0"/>
              <a:t>белый</a:t>
            </a:r>
            <a:r>
              <a:rPr lang="ru-RU" dirty="0" smtClean="0"/>
              <a:t> (или близкий к нему), а лучший цвет текста – </a:t>
            </a:r>
            <a:r>
              <a:rPr lang="ru-RU" b="1" dirty="0" smtClean="0"/>
              <a:t>черный</a:t>
            </a:r>
            <a:r>
              <a:rPr lang="ru-RU" dirty="0" smtClean="0"/>
              <a:t> (или очень тёмный нужного оттенка).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Цвет фона презентации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Сравните эти три примера</a:t>
            </a:r>
            <a:r>
              <a:rPr lang="ru-RU" dirty="0"/>
              <a:t>.</a:t>
            </a:r>
            <a:endParaRPr lang="ru-RU" dirty="0" smtClean="0"/>
          </a:p>
          <a:p>
            <a:r>
              <a:rPr lang="ru-RU" dirty="0" smtClean="0"/>
              <a:t>Какие сочетания цветов вам больше понравились?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Небольшой тест!</a:t>
            </a:r>
          </a:p>
        </p:txBody>
      </p:sp>
      <p:pic>
        <p:nvPicPr>
          <p:cNvPr id="4" name="Рисунок 3" descr="Цвет фона презентации 1">
            <a:hlinkClick r:id="rId2" tooltip="&quot;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18" y="3356992"/>
            <a:ext cx="278608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Цвет фона презентации 2">
            <a:hlinkClick r:id="rId4" tooltip="&quot;&quot;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3356992"/>
            <a:ext cx="285752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Цвет фона презентации 3">
            <a:hlinkClick r:id="rId6" tooltip="&quot;&quot;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57918" y="3356992"/>
            <a:ext cx="278608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481328"/>
            <a:ext cx="8786874" cy="45259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Из содержимого первого слайда должно быть понятно, о чём речь, к кому это относится, кто автор. Для этого не забудьте указать:</a:t>
            </a:r>
          </a:p>
          <a:p>
            <a:pPr lvl="0"/>
            <a:r>
              <a:rPr lang="ru-RU" dirty="0" smtClean="0"/>
              <a:t>Организацию (учебное заведение, предприятие и т.д.);</a:t>
            </a:r>
          </a:p>
          <a:p>
            <a:pPr lvl="0"/>
            <a:r>
              <a:rPr lang="ru-RU" dirty="0" smtClean="0"/>
              <a:t>Тему доклада (название);</a:t>
            </a:r>
          </a:p>
          <a:p>
            <a:pPr lvl="0"/>
            <a:r>
              <a:rPr lang="ru-RU" dirty="0" smtClean="0"/>
              <a:t>Фамилию, имя и отчество докладчика (полностью);</a:t>
            </a:r>
          </a:p>
          <a:p>
            <a:pPr lvl="0"/>
            <a:r>
              <a:rPr lang="ru-RU" dirty="0" smtClean="0"/>
              <a:t>Вашего руководителя (если работа выполнена под чьим то руководством);</a:t>
            </a:r>
          </a:p>
          <a:p>
            <a:pPr lvl="0"/>
            <a:r>
              <a:rPr lang="ru-RU" dirty="0" smtClean="0"/>
              <a:t>Контактные данные (</a:t>
            </a:r>
            <a:r>
              <a:rPr lang="ru-RU" dirty="0" err="1" smtClean="0"/>
              <a:t>e-mail</a:t>
            </a:r>
            <a:r>
              <a:rPr lang="ru-RU" dirty="0" smtClean="0"/>
              <a:t>, адрес сайта, телефон).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8680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Оформляем титульный  слайд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857232"/>
            <a:ext cx="8858312" cy="535785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Если же вам нужно максимально приблизиться к </a:t>
            </a:r>
            <a:r>
              <a:rPr lang="ru-RU" sz="2300" dirty="0" smtClean="0"/>
              <a:t>ГОСТ 7.32-2001</a:t>
            </a:r>
            <a:r>
              <a:rPr lang="ru-RU" dirty="0" smtClean="0"/>
              <a:t>, то учтите следующую информацию из него:</a:t>
            </a:r>
          </a:p>
          <a:p>
            <a:r>
              <a:rPr lang="ru-RU" dirty="0" smtClean="0"/>
              <a:t>На титульном листе приводят следующие сведения:</a:t>
            </a:r>
            <a:br>
              <a:rPr lang="ru-RU" dirty="0" smtClean="0"/>
            </a:br>
            <a:r>
              <a:rPr lang="ru-RU" dirty="0" smtClean="0"/>
              <a:t>— наименование вышестоящей организации;</a:t>
            </a:r>
            <a:br>
              <a:rPr lang="ru-RU" dirty="0" smtClean="0"/>
            </a:br>
            <a:r>
              <a:rPr lang="ru-RU" dirty="0" smtClean="0"/>
              <a:t>— наименование организации-исполнителя НИР;</a:t>
            </a:r>
            <a:br>
              <a:rPr lang="ru-RU" dirty="0" smtClean="0"/>
            </a:br>
            <a:r>
              <a:rPr lang="ru-RU" dirty="0" smtClean="0"/>
              <a:t>— индекс Универсальной десятичной классификации (УДК);</a:t>
            </a:r>
            <a:br>
              <a:rPr lang="ru-RU" dirty="0" smtClean="0"/>
            </a:br>
            <a:r>
              <a:rPr lang="ru-RU" dirty="0" smtClean="0"/>
              <a:t>— коды Высших классификационных группировок Общероссийского классификатора промышленной и сельскохозяйственной продукции для НИР (ВКГОКП), предшествующих постановке продукции на производство;</a:t>
            </a:r>
            <a:br>
              <a:rPr lang="ru-RU" dirty="0" smtClean="0"/>
            </a:br>
            <a:r>
              <a:rPr lang="ru-RU" dirty="0" smtClean="0"/>
              <a:t>— номера, идентифицирующие отчет;</a:t>
            </a:r>
            <a:br>
              <a:rPr lang="ru-RU" dirty="0" smtClean="0"/>
            </a:br>
            <a:r>
              <a:rPr lang="ru-RU" dirty="0" smtClean="0"/>
              <a:t>— грифы согласования и утверждения;</a:t>
            </a:r>
            <a:br>
              <a:rPr lang="ru-RU" dirty="0" smtClean="0"/>
            </a:br>
            <a:r>
              <a:rPr lang="ru-RU" dirty="0" smtClean="0"/>
              <a:t>— наименование работы;</a:t>
            </a:r>
            <a:br>
              <a:rPr lang="ru-RU" dirty="0" smtClean="0"/>
            </a:br>
            <a:r>
              <a:rPr lang="ru-RU" dirty="0" smtClean="0"/>
              <a:t>— наименование отчета;</a:t>
            </a:r>
            <a:br>
              <a:rPr lang="ru-RU" dirty="0" smtClean="0"/>
            </a:br>
            <a:r>
              <a:rPr lang="ru-RU" dirty="0" smtClean="0"/>
              <a:t>— вид отчета (заключительный, промежуточный);</a:t>
            </a:r>
            <a:br>
              <a:rPr lang="ru-RU" dirty="0" smtClean="0"/>
            </a:br>
            <a:r>
              <a:rPr lang="ru-RU" dirty="0" smtClean="0"/>
              <a:t>— номер (шифр) работы;</a:t>
            </a:r>
            <a:br>
              <a:rPr lang="ru-RU" dirty="0" smtClean="0"/>
            </a:br>
            <a:r>
              <a:rPr lang="ru-RU" dirty="0" smtClean="0"/>
              <a:t>— должности, ученые степени, ученые звания, фамилии и инициалы руководителей организации-исполнителя НИР, руководителей НИР;</a:t>
            </a:r>
            <a:br>
              <a:rPr lang="ru-RU" dirty="0" smtClean="0"/>
            </a:br>
            <a:r>
              <a:rPr lang="ru-RU" dirty="0" smtClean="0"/>
              <a:t>— место и дату составления отчета.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/>
          <a:lstStyle/>
          <a:p>
            <a:r>
              <a:rPr lang="ru-RU" dirty="0" smtClean="0"/>
              <a:t>Титульный слайд по </a:t>
            </a:r>
            <a:r>
              <a:rPr lang="ru-RU" dirty="0" err="1" smtClean="0"/>
              <a:t>ГОСТу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600" dirty="0" smtClean="0"/>
              <a:t>Министерство образования и науки Республики Бурятия</a:t>
            </a:r>
          </a:p>
          <a:p>
            <a:pPr algn="ctr">
              <a:buNone/>
            </a:pPr>
            <a:r>
              <a:rPr lang="ru-RU" sz="1600" dirty="0" smtClean="0"/>
              <a:t>ГБПОУ «Гусиноозерский энергетический техникум»</a:t>
            </a:r>
          </a:p>
          <a:p>
            <a:pPr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400" b="1" dirty="0" smtClean="0"/>
              <a:t>Учебный проект </a:t>
            </a:r>
          </a:p>
          <a:p>
            <a:pPr algn="ctr">
              <a:buNone/>
            </a:pPr>
            <a:r>
              <a:rPr lang="ru-RU" sz="2400" b="1" dirty="0" smtClean="0"/>
              <a:t>по учебной дисциплине «Биология»</a:t>
            </a:r>
          </a:p>
          <a:p>
            <a:pPr algn="ctr">
              <a:buNone/>
            </a:pPr>
            <a:r>
              <a:rPr lang="ru-RU" sz="2400" b="1" dirty="0" smtClean="0"/>
              <a:t>Тема: «Животный мир Бурятии»</a:t>
            </a:r>
          </a:p>
          <a:p>
            <a:pPr algn="ctr">
              <a:buNone/>
            </a:pPr>
            <a:r>
              <a:rPr lang="ru-RU" sz="2000" b="1" dirty="0" smtClean="0"/>
              <a:t>                                   </a:t>
            </a:r>
          </a:p>
          <a:p>
            <a:pPr algn="ctr">
              <a:buNone/>
            </a:pPr>
            <a:r>
              <a:rPr lang="ru-RU" sz="2000" b="1" dirty="0" smtClean="0"/>
              <a:t>                                         </a:t>
            </a:r>
            <a:r>
              <a:rPr lang="ru-RU" sz="1800" dirty="0" smtClean="0"/>
              <a:t>Выполнил: Иванов С.С.</a:t>
            </a:r>
          </a:p>
          <a:p>
            <a:pPr algn="r">
              <a:buNone/>
            </a:pPr>
            <a:r>
              <a:rPr lang="ru-RU" sz="1800" dirty="0" smtClean="0"/>
              <a:t>Специальность 13.02.03 </a:t>
            </a:r>
            <a:r>
              <a:rPr lang="ru-RU" sz="1800" dirty="0" err="1" smtClean="0"/>
              <a:t>ЭССиС</a:t>
            </a:r>
            <a:endParaRPr lang="ru-RU" sz="1800" dirty="0" smtClean="0"/>
          </a:p>
          <a:p>
            <a:pPr algn="ctr">
              <a:buNone/>
            </a:pPr>
            <a:r>
              <a:rPr lang="ru-RU" sz="1800" dirty="0" smtClean="0"/>
              <a:t>                                           Группа </a:t>
            </a:r>
            <a:r>
              <a:rPr lang="ru-RU" sz="1800" dirty="0" smtClean="0"/>
              <a:t>2</a:t>
            </a:r>
            <a:r>
              <a:rPr lang="en-US" sz="1800" dirty="0" smtClean="0"/>
              <a:t>1</a:t>
            </a:r>
            <a:r>
              <a:rPr lang="ru-RU" sz="1800" dirty="0" smtClean="0"/>
              <a:t>-1а</a:t>
            </a:r>
            <a:r>
              <a:rPr lang="ru-RU" sz="1800" dirty="0" smtClean="0"/>
              <a:t>, курс 1</a:t>
            </a:r>
          </a:p>
          <a:p>
            <a:pPr algn="ctr">
              <a:buNone/>
            </a:pPr>
            <a:r>
              <a:rPr lang="ru-RU" sz="1800" dirty="0" smtClean="0"/>
              <a:t>                                                 Проверил: Соболева Т.А.</a:t>
            </a:r>
          </a:p>
          <a:p>
            <a:pPr algn="r">
              <a:buNone/>
            </a:pPr>
            <a:endParaRPr lang="ru-RU" sz="2000" dirty="0" smtClean="0"/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1600" dirty="0" smtClean="0"/>
              <a:t>Гусиноозерск, </a:t>
            </a:r>
            <a:r>
              <a:rPr lang="ru-RU" sz="1600" dirty="0" smtClean="0"/>
              <a:t>202</a:t>
            </a:r>
            <a:r>
              <a:rPr lang="en-US" sz="1600" dirty="0" smtClean="0"/>
              <a:t>2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титульного слайда презентации по </a:t>
            </a:r>
            <a:r>
              <a:rPr lang="ru-RU" dirty="0" err="1" smtClean="0"/>
              <a:t>ГОСТу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</TotalTime>
  <Words>752</Words>
  <Application>Microsoft Office PowerPoint</Application>
  <PresentationFormat>Экран (4:3)</PresentationFormat>
  <Paragraphs>82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Calibri</vt:lpstr>
      <vt:lpstr>Lucida Sans Unicode</vt:lpstr>
      <vt:lpstr>Verdana</vt:lpstr>
      <vt:lpstr>Wingdings 2</vt:lpstr>
      <vt:lpstr>Wingdings 3</vt:lpstr>
      <vt:lpstr>Открытая</vt:lpstr>
      <vt:lpstr>Как правильно оформить презентацию? </vt:lpstr>
      <vt:lpstr>План презентации</vt:lpstr>
      <vt:lpstr>Введение</vt:lpstr>
      <vt:lpstr>Оформление презентации</vt:lpstr>
      <vt:lpstr>Цвет фона презентации</vt:lpstr>
      <vt:lpstr>Небольшой тест!</vt:lpstr>
      <vt:lpstr>Оформляем титульный  слайд </vt:lpstr>
      <vt:lpstr>Титульный слайд по ГОСТу</vt:lpstr>
      <vt:lpstr>Пример титульного слайда презентации по ГОСТу</vt:lpstr>
      <vt:lpstr>На слайде можно увидеть: </vt:lpstr>
      <vt:lpstr>Размер шрифта в презентации</vt:lpstr>
      <vt:lpstr>Презентация PowerPoint</vt:lpstr>
      <vt:lpstr>Всегда указывайте заголовок слайда </vt:lpstr>
      <vt:lpstr>Изображения в презентации</vt:lpstr>
      <vt:lpstr>Заключение</vt:lpstr>
      <vt:lpstr>Вывод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правильно оформить презентацию? </dc:title>
  <dc:creator>Кабинет 202</dc:creator>
  <cp:lastModifiedBy>Татьяна</cp:lastModifiedBy>
  <cp:revision>9</cp:revision>
  <dcterms:created xsi:type="dcterms:W3CDTF">2019-04-10T02:02:01Z</dcterms:created>
  <dcterms:modified xsi:type="dcterms:W3CDTF">2022-01-31T00:15:49Z</dcterms:modified>
</cp:coreProperties>
</file>