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15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EAF15-F2A6-433E-86CD-A74C6673CA05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4A4B5369-8000-4D57-958E-F4E31B545D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EAF15-F2A6-433E-86CD-A74C6673CA05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B5369-8000-4D57-958E-F4E31B545D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EAF15-F2A6-433E-86CD-A74C6673CA05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B5369-8000-4D57-958E-F4E31B545D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EAF15-F2A6-433E-86CD-A74C6673CA05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B5369-8000-4D57-958E-F4E31B545D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EAF15-F2A6-433E-86CD-A74C6673CA05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A4B5369-8000-4D57-958E-F4E31B545D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EAF15-F2A6-433E-86CD-A74C6673CA05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B5369-8000-4D57-958E-F4E31B545D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EAF15-F2A6-433E-86CD-A74C6673CA05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B5369-8000-4D57-958E-F4E31B545D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EAF15-F2A6-433E-86CD-A74C6673CA05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B5369-8000-4D57-958E-F4E31B545D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EAF15-F2A6-433E-86CD-A74C6673CA05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B5369-8000-4D57-958E-F4E31B545D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EAF15-F2A6-433E-86CD-A74C6673CA05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B5369-8000-4D57-958E-F4E31B545D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EAF15-F2A6-433E-86CD-A74C6673CA05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A4B5369-8000-4D57-958E-F4E31B545D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7CEAF15-F2A6-433E-86CD-A74C6673CA05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A4B5369-8000-4D57-958E-F4E31B545DE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fb.ru/article/280827/sovremennyie-dezinfitsiruyuschie-sredstva-vidyi-klassifikatsiya-trebovaniya-naznachenie" TargetMode="External"/><Relationship Id="rId2" Type="http://schemas.openxmlformats.org/officeDocument/2006/relationships/hyperlink" Target="https://studfiles.net/preview/3651987/page:34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9992" y="4221088"/>
            <a:ext cx="4392488" cy="1057672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ru-RU" dirty="0" smtClean="0"/>
              <a:t>Выполнил: Ибрагимова Н. А.</a:t>
            </a:r>
          </a:p>
          <a:p>
            <a:pPr algn="r"/>
            <a:r>
              <a:rPr lang="ru-RU" dirty="0" smtClean="0"/>
              <a:t>Проверил: Игнатьева И.В</a:t>
            </a:r>
            <a:r>
              <a:rPr lang="ru-RU" dirty="0" smtClean="0"/>
              <a:t>.</a:t>
            </a:r>
          </a:p>
          <a:p>
            <a:pPr algn="r"/>
            <a:r>
              <a:rPr lang="ru-RU" dirty="0" smtClean="0"/>
              <a:t>Назарова М.Д.  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84784"/>
            <a:ext cx="7772400" cy="1584177"/>
          </a:xfrm>
        </p:spPr>
        <p:txBody>
          <a:bodyPr>
            <a:noAutofit/>
          </a:bodyPr>
          <a:lstStyle/>
          <a:p>
            <a:r>
              <a:rPr lang="ru-RU" sz="2800" dirty="0" smtClean="0"/>
              <a:t>Санитарные требования к обработке столового инвентаря. Дезинфицирующие растворы </a:t>
            </a:r>
            <a:endParaRPr lang="ru-RU" sz="2800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251520" y="260648"/>
            <a:ext cx="8568952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ru-RU" sz="2400" dirty="0">
                <a:solidFill>
                  <a:schemeClr val="bg1">
                    <a:lumMod val="65000"/>
                  </a:schemeClr>
                </a:solidFill>
              </a:rPr>
              <a:t>Министерство науки и образования </a:t>
            </a:r>
            <a:r>
              <a:rPr lang="ru-RU" sz="2400" dirty="0" smtClean="0">
                <a:solidFill>
                  <a:schemeClr val="bg1">
                    <a:lumMod val="65000"/>
                  </a:schemeClr>
                </a:solidFill>
              </a:rPr>
              <a:t>Республики Бурятия</a:t>
            </a:r>
            <a:endParaRPr lang="ru-RU" sz="2400" dirty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r>
              <a:rPr lang="ru-RU" sz="2400" dirty="0">
                <a:solidFill>
                  <a:schemeClr val="bg1">
                    <a:lumMod val="65000"/>
                  </a:schemeClr>
                </a:solidFill>
              </a:rPr>
              <a:t>ГБПОУ «Гусиноозёрский Энергетический техникум»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ru-RU" sz="2800" dirty="0"/>
              <a:t>Виды дезинфицирующих средств и их назначение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8229600" cy="3096344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Существует несколько видов дезинфицирующих средств в зависимости от того, какое основное действующее вещество. </a:t>
            </a:r>
            <a:endParaRPr lang="ru-RU" dirty="0" smtClean="0"/>
          </a:p>
          <a:p>
            <a:endParaRPr lang="ru-RU" dirty="0"/>
          </a:p>
          <a:p>
            <a:r>
              <a:rPr lang="ru-RU" dirty="0"/>
              <a:t>Средства на основе хлора. Широкий </a:t>
            </a:r>
            <a:r>
              <a:rPr lang="ru-RU" dirty="0" err="1"/>
              <a:t>антимикробный</a:t>
            </a:r>
            <a:r>
              <a:rPr lang="ru-RU" dirty="0"/>
              <a:t> спектр действия. Вызывают коррозию металлических поверхностей, обесцвечивание тканей. </a:t>
            </a:r>
          </a:p>
          <a:p>
            <a:r>
              <a:rPr lang="ru-RU" dirty="0"/>
              <a:t>Перекись водорода, </a:t>
            </a:r>
            <a:r>
              <a:rPr lang="ru-RU" dirty="0" err="1"/>
              <a:t>надкислоты</a:t>
            </a:r>
            <a:r>
              <a:rPr lang="ru-RU" dirty="0"/>
              <a:t>. Не имеют запаха, легко разлагаются. Наиболее безопасны для окружающей среды, малотоксичные. Используют для дезинфекции стойких к коррозии металлов, стекла, пластмасс. </a:t>
            </a:r>
          </a:p>
          <a:p>
            <a:r>
              <a:rPr lang="ru-RU" dirty="0"/>
              <a:t>На основе альдегидов. Широкий </a:t>
            </a:r>
            <a:r>
              <a:rPr lang="ru-RU" dirty="0" err="1"/>
              <a:t>антимикробный</a:t>
            </a:r>
            <a:r>
              <a:rPr lang="ru-RU" dirty="0"/>
              <a:t> спектр действия, включая споры. Хорошая проникающая способность, при этом не повреждают ткани, не вызывают коррозию металла. </a:t>
            </a:r>
          </a:p>
          <a:p>
            <a:r>
              <a:rPr lang="ru-RU" dirty="0"/>
              <a:t>Препараты на основе фенолов. Такие средства способны создавать остаточную пленку на дезинфицированных поверхностях. </a:t>
            </a:r>
          </a:p>
          <a:p>
            <a:endParaRPr lang="ru-RU" dirty="0"/>
          </a:p>
        </p:txBody>
      </p:sp>
      <p:pic>
        <p:nvPicPr>
          <p:cNvPr id="24578" name="Picture 2" descr="https://sb.agronomu.com/media/res/7/4/3/5/7/74357.p4llj0.790.jpg"/>
          <p:cNvPicPr>
            <a:picLocks noChangeAspect="1" noChangeArrowheads="1"/>
          </p:cNvPicPr>
          <p:nvPr/>
        </p:nvPicPr>
        <p:blipFill>
          <a:blip r:embed="rId2" cstate="print"/>
          <a:srcRect b="10773"/>
          <a:stretch>
            <a:fillRect/>
          </a:stretch>
        </p:blipFill>
        <p:spPr bwMode="auto">
          <a:xfrm>
            <a:off x="2195736" y="4221088"/>
            <a:ext cx="4392488" cy="22280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04665"/>
            <a:ext cx="8229600" cy="3744416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На основе спирта. Самые популярные кожные антисептики. Быстро испаряются, не оставляют следа. Спиртосодержащие жидкости используются часто для обеззараживания кожи для инъекций. </a:t>
            </a:r>
          </a:p>
          <a:p>
            <a:r>
              <a:rPr lang="ru-RU" dirty="0" smtClean="0"/>
              <a:t>На основе четвертичных аминов. Применяется для дезинфекции поверхностей и оборудования. Малотоксичные, не эффективны против патогенных штаммов. </a:t>
            </a:r>
          </a:p>
          <a:p>
            <a:r>
              <a:rPr lang="ru-RU" dirty="0" smtClean="0"/>
              <a:t>На основе органических соединений. Применяют для дезинфекции систем гемодиализа. </a:t>
            </a:r>
          </a:p>
          <a:p>
            <a:r>
              <a:rPr lang="ru-RU" dirty="0" smtClean="0"/>
              <a:t>Средства на основе третичных аминов. Широкий спектр </a:t>
            </a:r>
            <a:r>
              <a:rPr lang="ru-RU" dirty="0" err="1" smtClean="0"/>
              <a:t>антимикробного</a:t>
            </a:r>
            <a:r>
              <a:rPr lang="ru-RU" dirty="0" smtClean="0"/>
              <a:t> действия. Малотоксичные и обладают хорошими моющими свойствами. </a:t>
            </a:r>
          </a:p>
          <a:p>
            <a:r>
              <a:rPr lang="ru-RU" dirty="0" smtClean="0"/>
              <a:t>Средства на основе </a:t>
            </a:r>
            <a:r>
              <a:rPr lang="ru-RU" dirty="0" err="1" smtClean="0"/>
              <a:t>гуанидинов</a:t>
            </a:r>
            <a:r>
              <a:rPr lang="ru-RU" dirty="0" smtClean="0"/>
              <a:t>. Низкая токсичность позволяет использовать их и в пищевой промышленности. Оставляют пленку, которую нелегко удалить с поверхности. </a:t>
            </a:r>
          </a:p>
          <a:p>
            <a:r>
              <a:rPr lang="ru-RU" dirty="0" smtClean="0"/>
              <a:t>Комбинированные дезинфицирующие средства. Состоят из нескольких активных действующих веществ. </a:t>
            </a:r>
          </a:p>
          <a:p>
            <a:endParaRPr lang="ru-RU" dirty="0"/>
          </a:p>
        </p:txBody>
      </p:sp>
      <p:pic>
        <p:nvPicPr>
          <p:cNvPr id="23554" name="Picture 2" descr="http://www.vplate.ru/images/article/orig/2018/09/kak-pravilno-strich-nogti-na-nogah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789040"/>
            <a:ext cx="3528392" cy="2646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6" name="Picture 4" descr="http://tgu.com.ua/wp-content/uploads/2015/12/cleaning_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861048"/>
            <a:ext cx="3456384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/>
              <a:t>Требования к современным дезинфицирующим средствам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Существует ряд требований к дезинфицирующим средствам, которые используются в настоящее время: </a:t>
            </a:r>
            <a:endParaRPr lang="ru-RU" dirty="0" smtClean="0"/>
          </a:p>
          <a:p>
            <a:endParaRPr lang="ru-RU" dirty="0"/>
          </a:p>
          <a:p>
            <a:r>
              <a:rPr lang="ru-RU" dirty="0"/>
              <a:t>Они должны хорошо растворяться в воде. </a:t>
            </a:r>
          </a:p>
          <a:p>
            <a:r>
              <a:rPr lang="ru-RU" dirty="0"/>
              <a:t>Вызывать гибель бактерий в короткие сроки. </a:t>
            </a:r>
          </a:p>
          <a:p>
            <a:r>
              <a:rPr lang="ru-RU" dirty="0"/>
              <a:t>Не терять своей эффективности в присутствии органических веществ. </a:t>
            </a:r>
          </a:p>
          <a:p>
            <a:r>
              <a:rPr lang="ru-RU" dirty="0"/>
              <a:t>Иметь малую токсичность или быть нетоксичным для человека и животных. </a:t>
            </a:r>
          </a:p>
          <a:p>
            <a:r>
              <a:rPr lang="ru-RU" dirty="0"/>
              <a:t>Не портить обеззараживаемую поверхность. </a:t>
            </a:r>
          </a:p>
          <a:p>
            <a:r>
              <a:rPr lang="ru-RU" dirty="0"/>
              <a:t>Не должны быть воспламеняемы и взрывоопасны. </a:t>
            </a:r>
          </a:p>
          <a:p>
            <a:r>
              <a:rPr lang="ru-RU" dirty="0"/>
              <a:t>Не иметь резкого запаха. </a:t>
            </a:r>
          </a:p>
          <a:p>
            <a:r>
              <a:rPr lang="ru-RU" dirty="0"/>
              <a:t>Должны быть просты в приготовлении и использовании.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Используемая литература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https://studfiles.net/preview/3651987/page:34/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http://fb.ru/article/280827/sovremennyie-dezinfitsiruyuschie-sredstva-vidyi-klassifikatsiya-trebovaniya-naznachenie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Санитарные требования к инвентарю и инструментам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8229600" cy="3196952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К инвентарю относят приспособления, облегчающие труд повара и кондитера: разделочные доски, веселки, шумовки, грохот, сита, кондитерские мешки и т. д. </a:t>
            </a:r>
            <a:r>
              <a:rPr lang="ru-RU" dirty="0" smtClean="0"/>
              <a:t>Материалы</a:t>
            </a:r>
            <a:r>
              <a:rPr lang="ru-RU" dirty="0"/>
              <a:t>, применяемые для изготовления инвентаря, не должны сообщать пищевым продуктам вредных и неприятных органолептических свойств, не должны изменять цвета, вкуса, запаха и внешнего вида. В пищу не должны переходить составные части того материала, из которого изготовлен инвентарь.</a:t>
            </a:r>
          </a:p>
          <a:p>
            <a:endParaRPr lang="ru-RU" dirty="0"/>
          </a:p>
        </p:txBody>
      </p:sp>
      <p:pic>
        <p:nvPicPr>
          <p:cNvPr id="1026" name="Picture 2" descr="https://akh.com.ua/image/cache/catalog/categoryimg/imgtop%5b1%5d-900x4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4581128"/>
            <a:ext cx="4248472" cy="18882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332657"/>
            <a:ext cx="8229600" cy="3888432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Все доски должны быть маркированы в соответствии с обрабатываемым на них продуктом: «МС» - мясо сырое, «МВ» - мясо вареное, «ОС» - овощи сырые и т. д. В процессе работы строго следят за правильным использованием досок в соответствии с маркировкой. Их моют после каждой операции горячей водой и щеткой (очистив предварительно ножом от остатков продукта), ошпаривают кипятком и хранят, поставленными на ребро, на стеллажах. </a:t>
            </a:r>
            <a:endParaRPr lang="ru-RU" dirty="0" smtClean="0"/>
          </a:p>
          <a:p>
            <a:r>
              <a:rPr lang="ru-RU" dirty="0" smtClean="0"/>
              <a:t>Весь </a:t>
            </a:r>
            <a:r>
              <a:rPr lang="ru-RU" dirty="0"/>
              <a:t>инвентарь, в том числе разделочные доски, дезинфицируют кипячением в воде в течение 15-20 мин. Кондитерские мешки, марлю для процеживания бульона после стирки кипятят в 1%;-ном растворе кальцинированной соды, затем прополаскивают, сушат и проглаживают.</a:t>
            </a:r>
          </a:p>
          <a:p>
            <a:endParaRPr lang="ru-RU" dirty="0"/>
          </a:p>
        </p:txBody>
      </p:sp>
      <p:pic>
        <p:nvPicPr>
          <p:cNvPr id="6146" name="Picture 2" descr="https://www.rektor.ru/img/razdely/rektor-14-07-17-0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221088"/>
            <a:ext cx="3168352" cy="21980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https://milayaya.ru/wp-content/uploads/proga/111/images1/201710/mila-05101701004200.jpg"/>
          <p:cNvPicPr>
            <a:picLocks noChangeAspect="1" noChangeArrowheads="1"/>
          </p:cNvPicPr>
          <p:nvPr/>
        </p:nvPicPr>
        <p:blipFill>
          <a:blip r:embed="rId3" cstate="print"/>
          <a:srcRect l="10752"/>
          <a:stretch>
            <a:fillRect/>
          </a:stretch>
        </p:blipFill>
        <p:spPr bwMode="auto">
          <a:xfrm>
            <a:off x="5436096" y="4221088"/>
            <a:ext cx="3346205" cy="2225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0" name="Picture 6" descr="http://img17.static.darudar.org/s600/01/00/9d/c2/9dc24c3c08d7d611f86d713acaae6f9ccec7624a.jpg"/>
          <p:cNvPicPr>
            <a:picLocks noChangeAspect="1" noChangeArrowheads="1"/>
          </p:cNvPicPr>
          <p:nvPr/>
        </p:nvPicPr>
        <p:blipFill>
          <a:blip r:embed="rId4" cstate="print"/>
          <a:srcRect r="12644"/>
          <a:stretch>
            <a:fillRect/>
          </a:stretch>
        </p:blipFill>
        <p:spPr bwMode="auto">
          <a:xfrm>
            <a:off x="3851920" y="4255197"/>
            <a:ext cx="1440160" cy="21981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76673"/>
            <a:ext cx="8219256" cy="2880319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Инструменты (ножи, тяпки, поварские иглы и др.) в процессе работы содержат в чистоте. Поварские ножи, как и разделочные доски, должны закрепляться за рабочим местом и соответственно маркироваться. Учитывая, что поварские ножи изготовлены из нержавеющей стали, их нужно хранить в сухом виде. Все металлические инструменты дезинфицируют кипячением в воде или прокаливанием в духовом шкафу после мытья горячей водой.</a:t>
            </a:r>
          </a:p>
          <a:p>
            <a:endParaRPr lang="ru-RU" dirty="0"/>
          </a:p>
        </p:txBody>
      </p:sp>
      <p:pic>
        <p:nvPicPr>
          <p:cNvPr id="8194" name="Picture 2" descr="https://rusknife.com/uploads/post-12136-0-79182000-1437901121.jpg"/>
          <p:cNvPicPr>
            <a:picLocks noChangeAspect="1" noChangeArrowheads="1"/>
          </p:cNvPicPr>
          <p:nvPr/>
        </p:nvPicPr>
        <p:blipFill>
          <a:blip r:embed="rId2" cstate="print"/>
          <a:srcRect l="25862"/>
          <a:stretch>
            <a:fillRect/>
          </a:stretch>
        </p:blipFill>
        <p:spPr bwMode="auto">
          <a:xfrm>
            <a:off x="1187624" y="3429000"/>
            <a:ext cx="3024336" cy="3059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8" name="Picture 6" descr="https://casa7.ru/upload/iblock/056/05672b5c3dbe7e8ae25184bb78ce3103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429000"/>
            <a:ext cx="3155504" cy="3155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Санитарные требования к кухонной, столовой посуде и </a:t>
            </a:r>
            <a:r>
              <a:rPr lang="ru-RU" dirty="0" smtClean="0"/>
              <a:t>таре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8229600" cy="2548880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Кухонную посуду (кастрюли, </a:t>
            </a:r>
            <a:r>
              <a:rPr lang="ru-RU" dirty="0" err="1"/>
              <a:t>наплитные</a:t>
            </a:r>
            <a:r>
              <a:rPr lang="ru-RU" dirty="0"/>
              <a:t> котлы емкостью не более 60 л, сотейники, чайники) изготовляют из нержавеющей стали, алюминия и дюралюминия с гладкой поверхностью. Во избежание передачи запаха блюдам все котлы закрепляют за цехами и маркируют в зависимости от приготавливаемых блюд. Противни изготавливают из железа, а сковороды - из чугуна.</a:t>
            </a:r>
          </a:p>
          <a:p>
            <a:endParaRPr lang="ru-RU" dirty="0"/>
          </a:p>
        </p:txBody>
      </p:sp>
      <p:pic>
        <p:nvPicPr>
          <p:cNvPr id="7170" name="Picture 2" descr="https://img.stolbik.net/a/5285064/wmua/3-professionalnyie_posuda_i_inventar_dlya_kuh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102924"/>
            <a:ext cx="2880320" cy="24187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4" descr="https://tdcollage.ru/upload/iblock/3b9/3b9ed2e7031ae40b4530db3fae2d7537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939866"/>
            <a:ext cx="3384376" cy="24582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Санитарная обработка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Все оборудование и инвентарь моечной столовой посуды подвергают </a:t>
            </a:r>
            <a:r>
              <a:rPr lang="ru-RU" dirty="0" smtClean="0"/>
              <a:t>санитарной </a:t>
            </a:r>
            <a:r>
              <a:rPr lang="ru-RU" dirty="0"/>
              <a:t>обработке. Щетки, мочалки тщательно промывают, а перед началом работы кипятят в 1%-м растворе кальцинированной соды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В посудомоечных </a:t>
            </a:r>
            <a:r>
              <a:rPr lang="ru-RU" dirty="0" smtClean="0"/>
              <a:t>машинах посуду </a:t>
            </a:r>
            <a:r>
              <a:rPr lang="ru-RU" dirty="0"/>
              <a:t>моют в трех отделениях с разным температурным режимом: 45 - 48, 50 - 55 и 90°С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При этом в первом отделении она предварительно обмывается и обезжи­ривается, во втором - осуществляется ее мойка и дезинфекция, а в третьем -ополаскивание.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04665"/>
            <a:ext cx="8229600" cy="3168351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Для мытья кухонной посуды используют ванны из двух отделений. В первом отделении посуду моют мочалками и щетками с моющими средствами при температуре воды 45-50°С, во втором - ополаскивают горячей (не ниже 70°С) водой (рис. 10). Хранят кухонную посуду на стеллажах вверх дном. Перед использованием ее обязательно ополаскивают горячей водой, предварительно проверив чистоту внутренней поверхности посуды визуально и на ощупь рукой. Посуду с остатками подгоревшей пищи перед мытьем замачивают водой. Противни, сковороды рекомендуют мыть после 2-3-разовой жарки.</a:t>
            </a:r>
          </a:p>
          <a:p>
            <a:endParaRPr lang="ru-RU" dirty="0"/>
          </a:p>
        </p:txBody>
      </p:sp>
      <p:pic>
        <p:nvPicPr>
          <p:cNvPr id="18436" name="Picture 4" descr="http://www.mhk.spb.ru/wp-content/uploads/2018/06/moiki-1024x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537012"/>
            <a:ext cx="3888432" cy="2916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8" name="Picture 6" descr="http://bohanschool2.ucoz.ru/_ph/15/6283937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501008"/>
            <a:ext cx="4032449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Чистка, уход и хранение посуды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Правила мытья посуды в машине: 1) предварительное мытье посуды в ванне мочалками, щетками с моющими средствами при температуре воды 45-50°С; 2) укладка посуды В ящики-лотки; 3) мытье в моющем отделении машины водой при температуре не менее 70°С и давлением струи 0,5 </a:t>
            </a:r>
            <a:r>
              <a:rPr lang="ru-RU" dirty="0" err="1"/>
              <a:t>ат</a:t>
            </a:r>
            <a:r>
              <a:rPr lang="ru-RU" dirty="0"/>
              <a:t>; 4) ополаскивание посуды во втором отделении машины водой при температуре не менее 90-95°С и давлении струи 1-2 </a:t>
            </a:r>
            <a:r>
              <a:rPr lang="ru-RU" dirty="0" err="1"/>
              <a:t>ат</a:t>
            </a:r>
            <a:r>
              <a:rPr lang="ru-RU" dirty="0"/>
              <a:t>; 5) удаление посуды из ящиков-лотков с проверкой качества мытья. Особое внимание при машинном мытье посуды уделяют поддерживанию температурного режима воды в ополаскивающем отделении и смене воды в моечном отделении через каждые 2 ч работы.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32656"/>
            <a:ext cx="8363272" cy="3240360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При мытье столовой посуды ручным способом соблюдают следующие правила: 1) в первой ванне посуду обезжиривают и моют мочалкой или щеткой в воде при температуре 45-50°С с добавле­нием моющих средств; 2) во второй ванне посуду дезинфицируют и моют в воде при температуре 45-50°С с добавлением дезинфицирующих средств; 3) в третьей ванне посуду ополаскивают в воде при температуре не ниже 70°С в специальных сетках-корзинах или под душем; 4) обсушивают посуду уложенной вверх дном или на ребро на специальных полках-сушилках.</a:t>
            </a:r>
          </a:p>
          <a:p>
            <a:endParaRPr lang="ru-RU" dirty="0"/>
          </a:p>
        </p:txBody>
      </p:sp>
      <p:pic>
        <p:nvPicPr>
          <p:cNvPr id="21506" name="Picture 2" descr="https://i.simpalsmedia.com/999.md/BoardImages/900x900/ebc908465abe02c33d6b261c393652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3140968"/>
            <a:ext cx="4899147" cy="3262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8" name="Picture 4" descr="https://perspektiwavrn.ru/d/6_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645024"/>
            <a:ext cx="3096344" cy="2400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51</TotalTime>
  <Words>1054</Words>
  <Application>Microsoft Office PowerPoint</Application>
  <PresentationFormat>Экран (4:3)</PresentationFormat>
  <Paragraphs>48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Справедливость</vt:lpstr>
      <vt:lpstr>Санитарные требования к обработке столового инвентаря. Дезинфицирующие растворы </vt:lpstr>
      <vt:lpstr>Санитарные требования к инвентарю и инструментам</vt:lpstr>
      <vt:lpstr>Слайд 3</vt:lpstr>
      <vt:lpstr>Слайд 4</vt:lpstr>
      <vt:lpstr>Санитарные требования к кухонной, столовой посуде и таре</vt:lpstr>
      <vt:lpstr>Санитарная обработка</vt:lpstr>
      <vt:lpstr>Слайд 7</vt:lpstr>
      <vt:lpstr>Чистка, уход и хранение посуды</vt:lpstr>
      <vt:lpstr>Слайд 9</vt:lpstr>
      <vt:lpstr>Виды дезинфицирующих средств и их назначение </vt:lpstr>
      <vt:lpstr>Слайд 11</vt:lpstr>
      <vt:lpstr>Требования к современным дезинфицирующим средствам </vt:lpstr>
      <vt:lpstr>Используемая литература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Санитарные требования к обработке столового инвентаря. Дезинфицирующие растворы</dc:title>
  <dc:creator>Надежда</dc:creator>
  <cp:lastModifiedBy>Admin</cp:lastModifiedBy>
  <cp:revision>8</cp:revision>
  <dcterms:created xsi:type="dcterms:W3CDTF">2019-01-20T12:18:16Z</dcterms:created>
  <dcterms:modified xsi:type="dcterms:W3CDTF">2020-03-26T06:17:14Z</dcterms:modified>
</cp:coreProperties>
</file>