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7" r:id="rId4"/>
    <p:sldId id="266" r:id="rId5"/>
    <p:sldId id="265" r:id="rId6"/>
    <p:sldId id="278" r:id="rId7"/>
    <p:sldId id="274" r:id="rId8"/>
    <p:sldId id="280" r:id="rId9"/>
    <p:sldId id="281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57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033-A6F3-454A-8D96-78740461468C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AAD35-A8C2-4147-B87F-8B9DC5268D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1056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148E-0969-49C9-9625-52F8B5DC087E}" type="datetimeFigureOut">
              <a:rPr lang="ru-RU" smtClean="0"/>
              <a:pPr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olgadumnova80@mail.ru" TargetMode="Externa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k.com/id40702247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6" y="1500174"/>
            <a:ext cx="76438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Тригонометрические функции 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Углового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аргумента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График свой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4" y="3357562"/>
            <a:ext cx="3333750" cy="30099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00100" y="642918"/>
            <a:ext cx="754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для самостоятельного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решения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500174"/>
            <a:ext cx="5202836" cy="2814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857224" y="4500570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Решить задачи для самостоятельного решения 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3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4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1643050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Что будем изучать: </a:t>
            </a:r>
            <a:endParaRPr lang="ru-RU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2786058"/>
            <a:ext cx="2075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4500570"/>
            <a:ext cx="1531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42976" y="2428868"/>
            <a:ext cx="328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Вспомним 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геометрию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3143248"/>
            <a:ext cx="31281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Градусная мера 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угла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00364" y="3571876"/>
            <a:ext cx="3197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Радианная мера 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угла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00430" y="4071942"/>
            <a:ext cx="2782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такое радиан?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5984" y="500042"/>
            <a:ext cx="47768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Вспомним 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геометрию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643050"/>
            <a:ext cx="90011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Ребята, в наших функциях:</a:t>
            </a:r>
          </a:p>
          <a:p>
            <a:pPr algn="ctr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smtClean="0">
                <a:latin typeface="Berlin Sans FB Demi" pitchFamily="34" charset="0"/>
                <a:cs typeface="Times New Roman" pitchFamily="18" charset="0"/>
              </a:rPr>
              <a:t>y= sin(t), y= cos(t), y= tg(t), y= ctg(t)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2428868"/>
            <a:ext cx="85886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mtClean="0">
                <a:latin typeface="Times New Roman" pitchFamily="18" charset="0"/>
                <a:cs typeface="Times New Roman" pitchFamily="18" charset="0"/>
              </a:rPr>
              <a:t>Переменная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может принимать не только числовые значения, то есть быть числовым</a:t>
            </a:r>
          </a:p>
          <a:p>
            <a:pPr algn="ctr"/>
            <a:r>
              <a:rPr lang="ru-RU" smtClean="0">
                <a:latin typeface="Times New Roman" pitchFamily="18" charset="0"/>
                <a:cs typeface="Times New Roman" pitchFamily="18" charset="0"/>
              </a:rPr>
              <a:t>аргументом, но ее можно рассматривать и как меру угла – угловой аргумент. </a:t>
            </a:r>
          </a:p>
        </p:txBody>
      </p:sp>
      <p:pic>
        <p:nvPicPr>
          <p:cNvPr id="9" name="Рисунок 8" descr="График свой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4" y="3357562"/>
            <a:ext cx="3333750" cy="30099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00034" y="3214686"/>
            <a:ext cx="4214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Давайте вспомним геометрию!</a:t>
            </a:r>
          </a:p>
          <a:p>
            <a:r>
              <a:rPr lang="ru-RU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мы определяли синус, косинус, тангенс, котангенс там?</a:t>
            </a:r>
            <a:endParaRPr lang="ru-RU" sz="1600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2910" y="4071942"/>
            <a:ext cx="39290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Синус угла – отношение противолежащего катета к гипотинузе.</a:t>
            </a:r>
            <a:endParaRPr lang="ru-RU" sz="1600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4714884"/>
            <a:ext cx="39290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Косинус угла – отношение прилежащего катета к гипотинузе.</a:t>
            </a:r>
            <a:endParaRPr lang="ru-RU" sz="1600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5286388"/>
            <a:ext cx="4214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Тангенс угла – отношение противолежащего катета к прилежащему.</a:t>
            </a:r>
            <a:endParaRPr lang="ru-RU" sz="1600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596" y="5929330"/>
            <a:ext cx="4357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Котангенс угла – отношение прилежащего катета к противолежащему.</a:t>
            </a:r>
            <a:endParaRPr lang="ru-RU" sz="1600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143240" y="571480"/>
            <a:ext cx="30223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1785926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Давайте опредилим тригонометрические функции, как функции углового аргумента на числовой окружности 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2428868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помощью числовой окружности и системы координат мы всегда с легкостью можем найти синус, косинус, тангенс и котангенс угла: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3071810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Поместим вершину нашего угла </a:t>
            </a:r>
            <a:r>
              <a:rPr lang="el-GR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центр окружности, т.е. в центр оси координат, и расположим одну из сторон так, чтобы она совпадала с положительным направлением оси абсцисс (ОА)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График свой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4000504"/>
            <a:ext cx="2690228" cy="242889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42910" y="3929066"/>
            <a:ext cx="5000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Тогда вторая сторона пересект числовую окружность в точке М. </a:t>
            </a:r>
          </a:p>
          <a:p>
            <a:r>
              <a:rPr lang="ru-RU" b="1" i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Ордината точки М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синус угла 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endParaRPr lang="ru-RU" b="1" i="1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Абсцисса точки М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косинус угла 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2910" y="5072074"/>
            <a:ext cx="50625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Заметим, что длина дуги АМ составляет такую же часть единичной окружности что и наш угол 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от 360 градусов: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6000768"/>
            <a:ext cx="37242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2571736" y="500042"/>
            <a:ext cx="45999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Градусная мера 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угла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1472" y="1928802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Ребята мы получили формулу для определения градусный меры угла через длину дуги числовой окружности, давайте посмотрим внимательнее на нее: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643182"/>
            <a:ext cx="14382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9" name="Прямая со стрелкой 18"/>
          <p:cNvCxnSpPr/>
          <p:nvPr/>
        </p:nvCxnSpPr>
        <p:spPr>
          <a:xfrm>
            <a:off x="3643306" y="3000372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2643182"/>
            <a:ext cx="124683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714752"/>
            <a:ext cx="353079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714348" y="3357562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Тогда запишем тригонометрические функции в виде: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3643314"/>
            <a:ext cx="4024309" cy="754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TextBox 23"/>
          <p:cNvSpPr txBox="1"/>
          <p:nvPr/>
        </p:nvSpPr>
        <p:spPr>
          <a:xfrm>
            <a:off x="785786" y="435769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472" y="4643446"/>
            <a:ext cx="385176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86314" y="4714884"/>
            <a:ext cx="3719520" cy="598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2643174" y="642918"/>
            <a:ext cx="46447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Радианная мера 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угла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643050"/>
            <a:ext cx="793387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786322"/>
            <a:ext cx="3725781" cy="9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4857760"/>
            <a:ext cx="3422232" cy="896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1214414" y="471488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4000504"/>
            <a:ext cx="1615731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6380" y="4071942"/>
            <a:ext cx="1917547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1857356" y="3429000"/>
            <a:ext cx="5572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вычисление градусной или радианной меры угла</a:t>
            </a:r>
          </a:p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следует запомнить! :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00232" y="6072206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Кстати! Обозначение </a:t>
            </a:r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рад.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можно опускать!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3143240" y="857232"/>
            <a:ext cx="40782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такое радиан?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5786" y="2000240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Дорогие друзья мы с вами с толкнулись с новым понятием -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Радиан.</a:t>
            </a:r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 что же это такое</a:t>
            </a:r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28662" y="2571744"/>
            <a:ext cx="74295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Существуют различные меры длины, времени, веса например: метр, километр, секунда, час, грамм, килограмм и другие. Так вот Радиан – эта одна из мер угла. Стоит рассматривать центральные углы, то есть расположенные в центре числовой окружности. </a:t>
            </a:r>
          </a:p>
          <a:p>
            <a:pPr algn="ctr"/>
            <a:endParaRPr lang="ru-RU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Угол в 1 градус – это центральный угол опирающийся на дугу равную 1/360 части длины окружности</a:t>
            </a:r>
          </a:p>
          <a:p>
            <a:pPr algn="ctr"/>
            <a:endParaRPr lang="ru-RU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Угол в 1 радиан - это центральный угол опирающийся на дугу равную 1 в единичной окружности, а в произвольной окружности на дугу равную радиусу окружности. 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5786454"/>
            <a:ext cx="31908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43306" y="714356"/>
            <a:ext cx="2500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2571744"/>
            <a:ext cx="91440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000240"/>
            <a:ext cx="41052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786058"/>
            <a:ext cx="54768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3643314"/>
            <a:ext cx="583882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4429132"/>
            <a:ext cx="578167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00100" y="428604"/>
            <a:ext cx="72866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Примеры перевода из градусной меры угла в радианную, и наоборот 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2571744"/>
            <a:ext cx="91440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 smtClean="0"/>
          </a:p>
          <a:p>
            <a:pPr algn="ctr"/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500306"/>
            <a:ext cx="28098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3429000"/>
            <a:ext cx="26765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4214818"/>
            <a:ext cx="301709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5214950"/>
            <a:ext cx="294388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423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</dc:title>
  <dc:creator>апачай</dc:creator>
  <cp:lastModifiedBy>SERGEY</cp:lastModifiedBy>
  <cp:revision>101</cp:revision>
  <dcterms:created xsi:type="dcterms:W3CDTF">2014-11-11T08:01:01Z</dcterms:created>
  <dcterms:modified xsi:type="dcterms:W3CDTF">2020-12-13T14:22:15Z</dcterms:modified>
</cp:coreProperties>
</file>