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2" r:id="rId6"/>
    <p:sldId id="259" r:id="rId7"/>
    <p:sldId id="263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57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047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0971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040097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9357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9067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75579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9615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815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598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68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351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073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8489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778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996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660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8C68B7E-AA30-4139-9685-7DC7BD394551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B85BA-231F-495F-A554-D2DF62C135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2754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ukinameste.ru/elektroinstrume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785256"/>
            <a:ext cx="10841102" cy="384265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Правила безопасности при работе с электроинструментами.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4612" y="5452294"/>
            <a:ext cx="4527388" cy="45864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8240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Электроинструменты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853248"/>
            <a:ext cx="8946541" cy="4195481"/>
          </a:xfrm>
        </p:spPr>
        <p:txBody>
          <a:bodyPr/>
          <a:lstStyle/>
          <a:p>
            <a:r>
              <a:rPr lang="ru-RU" sz="2800" u="sng" dirty="0" smtClean="0">
                <a:hlinkClick r:id="rId2" tooltip="Выбираем электроинструмент."/>
              </a:rPr>
              <a:t>Электроинструмент</a:t>
            </a:r>
            <a:r>
              <a:rPr lang="ru-RU" sz="2800" dirty="0"/>
              <a:t> – инструмент, работающий от аккумулятора или от сети.</a:t>
            </a:r>
          </a:p>
          <a:p>
            <a:r>
              <a:rPr lang="ru-RU" sz="2800" dirty="0"/>
              <a:t>Перед проведением работ, ОБЯЗАТЕЛЬНО прочтите правила техники безопасности при использовании электроинструмента, изложенные в руководстве по эксплуатации на данный электроинструмент.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3434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47625" algn="ctr">
              <a:lnSpc>
                <a:spcPct val="107000"/>
              </a:lnSpc>
              <a:spcAft>
                <a:spcPts val="0"/>
              </a:spcAft>
            </a:pPr>
            <a:r>
              <a:rPr lang="ru-RU" sz="4900" b="1" spc="-75" dirty="0" smtClean="0">
                <a:solidFill>
                  <a:srgbClr val="32323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началом работы необходимо:</a:t>
            </a:r>
            <a:r>
              <a:rPr lang="ru-RU" sz="4900" b="1" spc="-75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spc="-75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200" dirty="0"/>
              <a:t>1. Убедиться в исправном состоянии инструмента:</a:t>
            </a:r>
          </a:p>
          <a:p>
            <a:r>
              <a:rPr lang="ru-RU" sz="2200" dirty="0"/>
              <a:t>1.1. Сетевой шнур не должен иметь перегибов и повреждений изоляции, аккумулятор должен быть надёжно установлен и зафиксирован.</a:t>
            </a:r>
          </a:p>
          <a:p>
            <a:r>
              <a:rPr lang="ru-RU" sz="2200" dirty="0"/>
              <a:t>1.2. Вилка должна соответствовать сетевой розетке, запрещается использовать переходники.</a:t>
            </a:r>
          </a:p>
          <a:p>
            <a:r>
              <a:rPr lang="ru-RU" sz="2200" dirty="0"/>
              <a:t>1.3. Защитные кожухи и ограждения, должны находиться в исправном состоянии, и надёжно крепиться на предусмотренных для этого местах, а также иметь достаточный ход для регулировки (при наличии).</a:t>
            </a:r>
          </a:p>
          <a:p>
            <a:r>
              <a:rPr lang="ru-RU" sz="2200" dirty="0"/>
              <a:t>1.4. Зажимные и установочные элементы не должны иметь сработанных или повреждённых поверхностей.</a:t>
            </a:r>
          </a:p>
          <a:p>
            <a:r>
              <a:rPr lang="ru-RU" sz="2200" dirty="0"/>
              <a:t>2. Застегнуть обшлага рукавов, убрать свободные и свисающие края одежды, длинные волосы убрать под головной убор.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6292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925286"/>
          </a:xfrm>
        </p:spPr>
        <p:txBody>
          <a:bodyPr/>
          <a:lstStyle/>
          <a:p>
            <a:pPr algn="ctr"/>
            <a:r>
              <a:rPr lang="ru-RU" sz="4400" dirty="0"/>
              <a:t>Во время работы необходимо: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914400"/>
            <a:ext cx="11473543" cy="5660572"/>
          </a:xfrm>
        </p:spPr>
        <p:txBody>
          <a:bodyPr>
            <a:noAutofit/>
          </a:bodyPr>
          <a:lstStyle/>
          <a:p>
            <a:r>
              <a:rPr lang="ru-RU" sz="2400" b="1" dirty="0"/>
              <a:t>1. Использовать средства индивидуальной защиты для соответствующих видов работ:</a:t>
            </a:r>
          </a:p>
          <a:p>
            <a:r>
              <a:rPr lang="ru-RU" sz="2400" b="1" dirty="0"/>
              <a:t>1.1. Работы с выделением пыли – респиратор.</a:t>
            </a:r>
          </a:p>
          <a:p>
            <a:r>
              <a:rPr lang="ru-RU" sz="2400" b="1" dirty="0"/>
              <a:t>1.2. Работы с образованием отлетающих частиц – защитные очки или панорамная маска.</a:t>
            </a:r>
          </a:p>
          <a:p>
            <a:r>
              <a:rPr lang="ru-RU" sz="2400" b="1" dirty="0"/>
              <a:t>1.3. Работы, сопровождающиеся повышенным уровнем шума – </a:t>
            </a:r>
            <a:r>
              <a:rPr lang="ru-RU" sz="2400" b="1" dirty="0" smtClean="0"/>
              <a:t>шумозащитные </a:t>
            </a:r>
            <a:r>
              <a:rPr lang="ru-RU" sz="2400" b="1" dirty="0"/>
              <a:t>наушники или </a:t>
            </a:r>
            <a:r>
              <a:rPr lang="ru-RU" sz="2400" b="1" dirty="0" smtClean="0"/>
              <a:t>бируши</a:t>
            </a:r>
            <a:r>
              <a:rPr lang="ru-RU" sz="2400" b="1" dirty="0"/>
              <a:t>.</a:t>
            </a:r>
          </a:p>
          <a:p>
            <a:r>
              <a:rPr lang="ru-RU" sz="2400" b="1" dirty="0"/>
              <a:t>2. Перед тем, как приступить к работе, опробовать электроинструмент на холостом ходу (без нагрузки).</a:t>
            </a:r>
          </a:p>
          <a:p>
            <a:r>
              <a:rPr lang="ru-RU" sz="2400" b="1" dirty="0"/>
              <a:t>3. Располагать электроинструмент таким образом, чтобы при возможной поломке закреплённого режущего инструмента или насадки, не оказаться на траектории летящих обломков.</a:t>
            </a:r>
          </a:p>
          <a:p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320202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48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972" y="1045029"/>
            <a:ext cx="11136086" cy="5551713"/>
          </a:xfrm>
        </p:spPr>
        <p:txBody>
          <a:bodyPr>
            <a:normAutofit/>
          </a:bodyPr>
          <a:lstStyle/>
          <a:p>
            <a:r>
              <a:rPr lang="ru-RU" b="1" dirty="0" smtClean="0"/>
              <a:t>4. Располагать сетевой шнур на достаточном расстоянии от источников тепла, влаги, масла, движущихся частей и острых краёв.</a:t>
            </a:r>
          </a:p>
          <a:p>
            <a:r>
              <a:rPr lang="ru-RU" b="1" dirty="0" smtClean="0"/>
              <a:t>5. Использовать только инструмент и оснастку, рекомендованные производителем данного электроинструмента.</a:t>
            </a:r>
          </a:p>
          <a:p>
            <a:r>
              <a:rPr lang="ru-RU" b="1" dirty="0" smtClean="0"/>
              <a:t>6. Отключать электроинструмент от источника питания при перерывах в работе, перед регулировкой, а также перед сменой режущего инструмента и насадок.</a:t>
            </a:r>
          </a:p>
          <a:p>
            <a:r>
              <a:rPr lang="ru-RU" b="1" dirty="0" smtClean="0"/>
              <a:t>7. Перед пуском электроинструмента, снимать все гаечные, регулировочные и другие ключи после выполнения установок и регулировок.</a:t>
            </a:r>
          </a:p>
          <a:p>
            <a:r>
              <a:rPr lang="ru-RU" dirty="0" smtClean="0"/>
              <a:t>8. </a:t>
            </a:r>
            <a:r>
              <a:rPr lang="ru-RU" b="1" dirty="0" smtClean="0"/>
              <a:t>В случае падения электроинструмента, внимательно осмотреть его и рабочую насадку и, удалив посторонних из рабочей зоны, опробовать электроинструмент на холостом ходу на максимальной мощности, в течение не менее, чем одной минуты. Стоять при этом нужно в стороне от плоскости возможного разлёта осколков при поломке насадки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220" y="480014"/>
            <a:ext cx="9404723" cy="1022215"/>
          </a:xfrm>
        </p:spPr>
        <p:txBody>
          <a:bodyPr/>
          <a:lstStyle/>
          <a:p>
            <a:pPr algn="ctr"/>
            <a:r>
              <a:rPr lang="ru-RU" sz="4400" b="1" dirty="0"/>
              <a:t>Во время работы запрещается: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144" y="1219200"/>
            <a:ext cx="11517086" cy="5029199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/>
              <a:t>. </a:t>
            </a:r>
            <a:r>
              <a:rPr lang="ru-RU" sz="2800" b="1" dirty="0"/>
              <a:t>1. Пользоваться электроинструментом во </a:t>
            </a:r>
            <a:r>
              <a:rPr lang="ru-RU" sz="2800" b="1" dirty="0" err="1"/>
              <a:t>взрыво</a:t>
            </a:r>
            <a:r>
              <a:rPr lang="ru-RU" sz="2800" b="1" dirty="0"/>
              <a:t>- и пожароопасной средах: при наличии газов, легковоспламеняющихся и горючих жидкостей.</a:t>
            </a:r>
          </a:p>
          <a:p>
            <a:r>
              <a:rPr lang="ru-RU" sz="2800" b="1" dirty="0"/>
              <a:t>2. Допускать посторонних лиц к месту производства работ.</a:t>
            </a:r>
          </a:p>
          <a:p>
            <a:r>
              <a:rPr lang="ru-RU" sz="2800" b="1" dirty="0"/>
              <a:t>3. Производить работы в утомлённом состоянии или состоянии какого-либо вида опьянения, а также под воздействием препаратов, притупляющих внимание и быстроту реакции.</a:t>
            </a:r>
          </a:p>
          <a:p>
            <a:r>
              <a:rPr lang="ru-RU" sz="2800" b="1" dirty="0"/>
              <a:t>4. Использовать электроинструмент с неисправным выключателем.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6648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6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1258" y="1132114"/>
            <a:ext cx="11451772" cy="511628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5. Использовать инструмент и оснастку, не рекомендованные производителем данного электроинструмента. 6. Включать электроинструмент во время переноски (перемещения).</a:t>
            </a:r>
          </a:p>
          <a:p>
            <a:r>
              <a:rPr lang="ru-RU" sz="2800" b="1" dirty="0" smtClean="0"/>
              <a:t>7. Использовать сетевой шнур для переноски электроинструмента и извлечения вилки из розетки.</a:t>
            </a:r>
          </a:p>
          <a:p>
            <a:r>
              <a:rPr lang="ru-RU" sz="2800" b="1" dirty="0" smtClean="0"/>
              <a:t>8. Оставлять электроинструмент без присмотра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dirty="0"/>
              <a:t>По окончании работы: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1. Отключить электроинструмент от источника питания.</a:t>
            </a:r>
          </a:p>
          <a:p>
            <a:r>
              <a:rPr lang="ru-RU" sz="2400" dirty="0"/>
              <a:t>2. Очистить его от грязи и пыли.</a:t>
            </a:r>
          </a:p>
          <a:p>
            <a:r>
              <a:rPr lang="ru-RU" sz="2400" dirty="0"/>
              <a:t>3. Хранить электроинструмент следует в местах и условиях, недоступных для детей и исключающих его использование посторонними лицами.</a:t>
            </a:r>
          </a:p>
          <a:p>
            <a:r>
              <a:rPr lang="ru-RU" sz="2400" b="1" u="sng" dirty="0"/>
              <a:t>Помните! Ваша безопасность – в Ваших руках.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09718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512</Words>
  <Application>Microsoft Office PowerPoint</Application>
  <PresentationFormat>Произвольный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</vt:lpstr>
      <vt:lpstr>Правила безопасности при работе с электроинструментами.</vt:lpstr>
      <vt:lpstr>Электроинструменты</vt:lpstr>
      <vt:lpstr>Перед началом работы необходимо:  </vt:lpstr>
      <vt:lpstr>Во время работы необходимо: </vt:lpstr>
      <vt:lpstr>Слайд 5</vt:lpstr>
      <vt:lpstr>Во время работы запрещается:</vt:lpstr>
      <vt:lpstr>Слайд 7</vt:lpstr>
      <vt:lpstr>По окончании работы: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безопастност использования оборудования.</dc:title>
  <dc:creator>1</dc:creator>
  <cp:lastModifiedBy>Кабинет №8</cp:lastModifiedBy>
  <cp:revision>7</cp:revision>
  <dcterms:created xsi:type="dcterms:W3CDTF">2015-12-14T15:12:15Z</dcterms:created>
  <dcterms:modified xsi:type="dcterms:W3CDTF">2020-09-15T04:45:16Z</dcterms:modified>
</cp:coreProperties>
</file>