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4" r:id="rId5"/>
    <p:sldId id="273" r:id="rId6"/>
    <p:sldId id="272" r:id="rId7"/>
    <p:sldId id="267" r:id="rId8"/>
    <p:sldId id="259" r:id="rId9"/>
    <p:sldId id="260" r:id="rId10"/>
    <p:sldId id="261" r:id="rId11"/>
    <p:sldId id="262" r:id="rId12"/>
    <p:sldId id="263" r:id="rId13"/>
    <p:sldId id="269" r:id="rId14"/>
    <p:sldId id="266" r:id="rId15"/>
    <p:sldId id="27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1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6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6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2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3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3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3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1FC1-0B61-414E-8FB0-F304122D8337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7CF2-EA10-4228-920E-0161F50C9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509120"/>
            <a:ext cx="748883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1622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Примеры зависимостей  между переменными в реальных процессах и явлениях.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656184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и чтение графиков функций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48871" cy="37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40808"/>
            <a:ext cx="7848871" cy="12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2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16824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989412"/>
            <a:ext cx="74168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2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5302"/>
            <a:ext cx="8064896" cy="591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552871"/>
            <a:ext cx="7200799" cy="568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328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7632848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24036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489654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5283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7" cy="470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1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Башмаков М.И. «Математика» - учебник для начального и среднего профессионального образования;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М.2013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Башмаков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М. И. «Математика» - книга для преподавателя (методическое пособие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 М.2013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Варварина Л.В. «Свойства функций», Молчанова Т.В. «Теория функции в терминах примитивных бытовых приборов», журнал «Математика» №11, 2014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занятия: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Обобщение и систематизация знаний учащихся по теме «Функции, их свойства и графики», закрепление определений свойств функций, выработка навыков исследования функций.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4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dirty="0" smtClean="0"/>
              <a:t>                              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свойств функций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Примеры зависимостей  между переменными в реальных процессах и явлениях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 графиков функций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графиков функций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графиков функций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547688"/>
            <a:ext cx="8059737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Примеры функциональных зависимостей в реальных процессах и явлениях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2296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501008"/>
            <a:ext cx="80648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6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7"/>
            <a:ext cx="3816423" cy="37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7525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3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539552" y="4581128"/>
            <a:ext cx="813690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115616" y="3140968"/>
            <a:ext cx="0" cy="3240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60649"/>
            <a:ext cx="7056785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7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809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3690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0" y="4365105"/>
            <a:ext cx="8109296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144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Примеры зависимостей  между переменными в реальных процессах и явлениях.</vt:lpstr>
      <vt:lpstr>Цель занятия:</vt:lpstr>
      <vt:lpstr>Содержание:                                                                        </vt:lpstr>
      <vt:lpstr>Презентация PowerPoint</vt:lpstr>
      <vt:lpstr>Примеры функциональных зависимостей в реальных процессах и явлениях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mng1</cp:lastModifiedBy>
  <cp:revision>20</cp:revision>
  <dcterms:created xsi:type="dcterms:W3CDTF">2017-11-28T11:53:46Z</dcterms:created>
  <dcterms:modified xsi:type="dcterms:W3CDTF">2018-04-17T18:50:15Z</dcterms:modified>
</cp:coreProperties>
</file>